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140D74-A616-808D-9B5D-8EA6E8A24D6F}" v="17" dt="2026-02-21T20:16:08.63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movaasya3" userId="S::somovaasya3_gmail.com#ext#@slideedu.onmicrosoft.com::05b36399-d501-4a7b-87fd-615099445ab5" providerId="AD" clId="Web-{D6140D74-A616-808D-9B5D-8EA6E8A24D6F}"/>
    <pc:docChg chg="modSld">
      <pc:chgData name="somovaasya3" userId="S::somovaasya3_gmail.com#ext#@slideedu.onmicrosoft.com::05b36399-d501-4a7b-87fd-615099445ab5" providerId="AD" clId="Web-{D6140D74-A616-808D-9B5D-8EA6E8A24D6F}" dt="2026-02-21T20:16:08.634" v="16" actId="1076"/>
      <pc:docMkLst>
        <pc:docMk/>
      </pc:docMkLst>
      <pc:sldChg chg="delSp modSp delAnim">
        <pc:chgData name="somovaasya3" userId="S::somovaasya3_gmail.com#ext#@slideedu.onmicrosoft.com::05b36399-d501-4a7b-87fd-615099445ab5" providerId="AD" clId="Web-{D6140D74-A616-808D-9B5D-8EA6E8A24D6F}" dt="2026-02-21T20:16:08.634" v="16" actId="1076"/>
        <pc:sldMkLst>
          <pc:docMk/>
          <pc:sldMk cId="2799879124" sldId="256"/>
        </pc:sldMkLst>
        <pc:picChg chg="del">
          <ac:chgData name="somovaasya3" userId="S::somovaasya3_gmail.com#ext#@slideedu.onmicrosoft.com::05b36399-d501-4a7b-87fd-615099445ab5" providerId="AD" clId="Web-{D6140D74-A616-808D-9B5D-8EA6E8A24D6F}" dt="2026-02-21T20:15:56.493" v="11"/>
          <ac:picMkLst>
            <pc:docMk/>
            <pc:sldMk cId="2799879124" sldId="256"/>
            <ac:picMk id="4" creationId="{D1DAEBEB-A251-3F5F-FB8E-4F3D4265B38C}"/>
          </ac:picMkLst>
        </pc:picChg>
        <pc:picChg chg="mod">
          <ac:chgData name="somovaasya3" userId="S::somovaasya3_gmail.com#ext#@slideedu.onmicrosoft.com::05b36399-d501-4a7b-87fd-615099445ab5" providerId="AD" clId="Web-{D6140D74-A616-808D-9B5D-8EA6E8A24D6F}" dt="2026-02-21T20:16:08.603" v="13" actId="1076"/>
          <ac:picMkLst>
            <pc:docMk/>
            <pc:sldMk cId="2799879124" sldId="256"/>
            <ac:picMk id="8" creationId="{7CDAE8CF-80AE-AFF3-7462-CAC7A146EBF1}"/>
          </ac:picMkLst>
        </pc:picChg>
        <pc:picChg chg="mod">
          <ac:chgData name="somovaasya3" userId="S::somovaasya3_gmail.com#ext#@slideedu.onmicrosoft.com::05b36399-d501-4a7b-87fd-615099445ab5" providerId="AD" clId="Web-{D6140D74-A616-808D-9B5D-8EA6E8A24D6F}" dt="2026-02-21T20:16:08.618" v="14" actId="1076"/>
          <ac:picMkLst>
            <pc:docMk/>
            <pc:sldMk cId="2799879124" sldId="256"/>
            <ac:picMk id="19" creationId="{7B7BFC91-B173-550A-4C10-C15523DCF089}"/>
          </ac:picMkLst>
        </pc:picChg>
        <pc:picChg chg="mod">
          <ac:chgData name="somovaasya3" userId="S::somovaasya3_gmail.com#ext#@slideedu.onmicrosoft.com::05b36399-d501-4a7b-87fd-615099445ab5" providerId="AD" clId="Web-{D6140D74-A616-808D-9B5D-8EA6E8A24D6F}" dt="2026-02-21T20:16:08.618" v="15" actId="1076"/>
          <ac:picMkLst>
            <pc:docMk/>
            <pc:sldMk cId="2799879124" sldId="256"/>
            <ac:picMk id="21" creationId="{2FB369E8-7D15-C1CD-F4B2-7F67E3046829}"/>
          </ac:picMkLst>
        </pc:picChg>
        <pc:picChg chg="mod">
          <ac:chgData name="somovaasya3" userId="S::somovaasya3_gmail.com#ext#@slideedu.onmicrosoft.com::05b36399-d501-4a7b-87fd-615099445ab5" providerId="AD" clId="Web-{D6140D74-A616-808D-9B5D-8EA6E8A24D6F}" dt="2026-02-21T20:16:08.634" v="16" actId="1076"/>
          <ac:picMkLst>
            <pc:docMk/>
            <pc:sldMk cId="2799879124" sldId="256"/>
            <ac:picMk id="30" creationId="{69BEEC52-EC82-331B-581E-A38A2E9080ED}"/>
          </ac:picMkLst>
        </pc:picChg>
        <pc:picChg chg="mod">
          <ac:chgData name="somovaasya3" userId="S::somovaasya3_gmail.com#ext#@slideedu.onmicrosoft.com::05b36399-d501-4a7b-87fd-615099445ab5" providerId="AD" clId="Web-{D6140D74-A616-808D-9B5D-8EA6E8A24D6F}" dt="2026-02-21T20:15:59.509" v="12" actId="1076"/>
          <ac:picMkLst>
            <pc:docMk/>
            <pc:sldMk cId="2799879124" sldId="256"/>
            <ac:picMk id="37" creationId="{3C14C0C4-C42C-F06A-152F-C615BE59A7CB}"/>
          </ac:picMkLst>
        </pc:picChg>
        <pc:picChg chg="del mod">
          <ac:chgData name="somovaasya3" userId="S::somovaasya3_gmail.com#ext#@slideedu.onmicrosoft.com::05b36399-d501-4a7b-87fd-615099445ab5" providerId="AD" clId="Web-{D6140D74-A616-808D-9B5D-8EA6E8A24D6F}" dt="2026-02-21T20:15:30.007" v="5"/>
          <ac:picMkLst>
            <pc:docMk/>
            <pc:sldMk cId="2799879124" sldId="256"/>
            <ac:picMk id="46" creationId="{7E02D5A6-CFFA-65D4-4DCD-440620DE92B4}"/>
          </ac:picMkLst>
        </pc:picChg>
        <pc:picChg chg="mod">
          <ac:chgData name="somovaasya3" userId="S::somovaasya3_gmail.com#ext#@slideedu.onmicrosoft.com::05b36399-d501-4a7b-87fd-615099445ab5" providerId="AD" clId="Web-{D6140D74-A616-808D-9B5D-8EA6E8A24D6F}" dt="2026-02-21T20:15:42.008" v="10" actId="1076"/>
          <ac:picMkLst>
            <pc:docMk/>
            <pc:sldMk cId="2799879124" sldId="256"/>
            <ac:picMk id="50" creationId="{86348035-6B0E-E69D-17B5-87EC9DDB9847}"/>
          </ac:picMkLst>
        </pc:picChg>
        <pc:picChg chg="mod">
          <ac:chgData name="somovaasya3" userId="S::somovaasya3_gmail.com#ext#@slideedu.onmicrosoft.com::05b36399-d501-4a7b-87fd-615099445ab5" providerId="AD" clId="Web-{D6140D74-A616-808D-9B5D-8EA6E8A24D6F}" dt="2026-02-21T20:15:37.086" v="9" actId="1076"/>
          <ac:picMkLst>
            <pc:docMk/>
            <pc:sldMk cId="2799879124" sldId="256"/>
            <ac:picMk id="52" creationId="{030330FC-A9AB-CAEA-49EA-66E95E9DD9A1}"/>
          </ac:picMkLst>
        </pc:picChg>
        <pc:picChg chg="mod">
          <ac:chgData name="somovaasya3" userId="S::somovaasya3_gmail.com#ext#@slideedu.onmicrosoft.com::05b36399-d501-4a7b-87fd-615099445ab5" providerId="AD" clId="Web-{D6140D74-A616-808D-9B5D-8EA6E8A24D6F}" dt="2026-02-21T20:15:35.430" v="8" actId="1076"/>
          <ac:picMkLst>
            <pc:docMk/>
            <pc:sldMk cId="2799879124" sldId="256"/>
            <ac:picMk id="54" creationId="{61CBB6AE-90D2-C7E3-23F6-FAA841D2E1DB}"/>
          </ac:picMkLst>
        </pc:picChg>
        <pc:picChg chg="mod">
          <ac:chgData name="somovaasya3" userId="S::somovaasya3_gmail.com#ext#@slideedu.onmicrosoft.com::05b36399-d501-4a7b-87fd-615099445ab5" providerId="AD" clId="Web-{D6140D74-A616-808D-9B5D-8EA6E8A24D6F}" dt="2026-02-21T20:15:33.226" v="7" actId="1076"/>
          <ac:picMkLst>
            <pc:docMk/>
            <pc:sldMk cId="2799879124" sldId="256"/>
            <ac:picMk id="56" creationId="{E93D14F2-3600-4354-2B22-6052A399DC32}"/>
          </ac:picMkLst>
        </pc:picChg>
        <pc:picChg chg="mod">
          <ac:chgData name="somovaasya3" userId="S::somovaasya3_gmail.com#ext#@slideedu.onmicrosoft.com::05b36399-d501-4a7b-87fd-615099445ab5" providerId="AD" clId="Web-{D6140D74-A616-808D-9B5D-8EA6E8A24D6F}" dt="2026-02-21T20:15:30.804" v="6" actId="1076"/>
          <ac:picMkLst>
            <pc:docMk/>
            <pc:sldMk cId="2799879124" sldId="256"/>
            <ac:picMk id="82" creationId="{31AE7759-E7BD-08B1-5C69-A18332F02FD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AF5B5C-EBEE-8205-2B2E-EE25F0D101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B3E704D-01ED-FEBF-B7E3-3EBB457EA2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40E6B8-88F4-839F-7BD1-0F3BD98B2E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67E141-BE87-6231-67F2-0FD8C7D9E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743C7F-F337-EAD9-24DF-A6C8B71C5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0096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72A677-8239-FF3B-1744-A15FDCFBA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CDC8AB-1B5F-C89A-54BD-F9132EE7E0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452145-9631-0A07-85EE-E972080D3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7FAF3C-AD82-B7A1-9375-1B82767A4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DF2864-4273-94AB-AFB8-6B2053BC7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7684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16207AA-D0B6-0749-0BD0-702D04FD94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A4F1849-B202-B305-8647-769C33BEAA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D5A409-E6FE-00A0-947E-DD3A441F11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4B8AC57-C14E-804E-4D45-F650B5C04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7D69707-C6F7-1ED2-C461-A8048DACA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499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1113C8-C69D-B8F5-18E1-96E10BE5D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ED8945-F065-A5CE-78E2-85A2CC976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662EFC-E2D4-00DC-F859-EA018C21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5DEEDF-05BB-8EA8-F0C2-30442FD51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D70E97-1370-140F-D108-7780B43803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179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0D35A9-43DF-B26B-047E-3747F1157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FB25219-35B3-A97F-0B1F-983FA8C91F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82C5FA-D25F-DBD7-EEAF-53EE3D20A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A9A117C-DF2F-8C8E-D204-265812699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E21CE8-6478-0EE0-99AB-6B65D6636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2409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39D24B-BF47-E187-D720-09F09092A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B57681-2077-1F75-2424-05F39F0343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919B86F-2CBE-EE55-0DA5-F5E22B02BA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BBF454F-0F56-9FA8-E227-1999C0451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8C7A41E-9805-2460-1EFF-1E2D0B312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3182EC-FB94-BCFC-59D6-74B807218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9713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C7767C-6BE7-E2F1-D6CF-B8157A3B6E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A0F3AE-E0F9-95DD-78AB-D6E1E92A1A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E9E251C-A41C-347C-D1E2-059DF9FA0A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E11F386-E05F-F9F0-EC41-5B2472E46A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A86CC79-2686-A246-C59A-A7F551454A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57C1C1F-3433-6004-547D-FE25D7C3A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32E43BE-DCB9-1416-E0D0-7AC2D71DFB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72E2D26-BC61-B8FB-EEEE-C9736B5AC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3013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3A2986-BBBB-04D9-5F36-1EDA0E78B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549246-E231-05F9-F079-8968DC468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9537F41-865B-08D2-4163-7A33B8320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62BADD2-6BBB-5A4C-2ACD-AEDCD72D7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8102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4EC4E96-120A-3A2A-38D0-9710F9741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20FAE5D-1BA0-FF12-854E-0AD60C61E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95E2966-3C34-7670-88AE-8F2DCD307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2142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8F58A7-0987-898F-0AA8-CE890E707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07D4D82-8FDD-424E-52B2-F4433C5EB9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D4BF37E-4332-F82A-8B2E-3DE024B16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7C7213-9EB2-F260-A207-0FF90A7F5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DC48E9-F4BB-4B79-6942-D5BAA186C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6C125B-6BF2-95EB-94DF-E6E4025A4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3915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E5A36AA-AB89-8048-A945-9CCC91078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6C177E4-7DAB-9EEB-1F72-1EF06606A27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A07F836-3C52-4591-1D2D-2FACB20345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D729CF-2446-2ED4-9011-460C280BF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17B9B-0C93-45B4-AFE5-9EB4BAA04CBE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FD02E2C-151A-8B1C-E506-9CB0B26F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2DF1DD-A942-39F2-D04B-CE5BA92B1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948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D37E49-EE2D-EA86-4546-4A35FD7B6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866ECA9-59BB-B9B3-A5CE-E04E4A9628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20A138-CE6F-4F5F-C319-250EE46A59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A17B9B-0C93-45B4-AFE5-9EB4BAA04CBE}" type="datetimeFigureOut">
              <a:rPr lang="ru-RU" smtClean="0"/>
              <a:t>21.02.2026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3C6AA9D-2CDE-17B5-E27A-84969E2A54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AFE4EE9-80EA-DCFD-5B33-EF4D81674F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D05F4-64DC-4EFD-8215-95BEF10C53E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518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audio" Target="../media/media13.m4a"/><Relationship Id="rId21" Type="http://schemas.microsoft.com/office/2007/relationships/media" Target="../media/media11.m4a"/><Relationship Id="rId34" Type="http://schemas.openxmlformats.org/officeDocument/2006/relationships/audio" Target="../media/media17.m4a"/><Relationship Id="rId42" Type="http://schemas.openxmlformats.org/officeDocument/2006/relationships/image" Target="../media/image3.png"/><Relationship Id="rId47" Type="http://schemas.openxmlformats.org/officeDocument/2006/relationships/image" Target="../media/image6.png"/><Relationship Id="rId50" Type="http://schemas.openxmlformats.org/officeDocument/2006/relationships/image" Target="../media/image9.png"/><Relationship Id="rId55" Type="http://schemas.openxmlformats.org/officeDocument/2006/relationships/image" Target="../media/image14.png"/><Relationship Id="rId63" Type="http://schemas.openxmlformats.org/officeDocument/2006/relationships/image" Target="../media/image22.png"/><Relationship Id="rId7" Type="http://schemas.microsoft.com/office/2007/relationships/media" Target="../media/media4.m4a"/><Relationship Id="rId2" Type="http://schemas.openxmlformats.org/officeDocument/2006/relationships/audio" Target="../media/media1.m4a"/><Relationship Id="rId16" Type="http://schemas.openxmlformats.org/officeDocument/2006/relationships/audio" Target="../media/media8.m4a"/><Relationship Id="rId29" Type="http://schemas.microsoft.com/office/2007/relationships/media" Target="../media/media15.m4a"/><Relationship Id="rId11" Type="http://schemas.microsoft.com/office/2007/relationships/media" Target="../media/media6.m4a"/><Relationship Id="rId24" Type="http://schemas.openxmlformats.org/officeDocument/2006/relationships/audio" Target="../media/media12.m4a"/><Relationship Id="rId32" Type="http://schemas.openxmlformats.org/officeDocument/2006/relationships/audio" Target="../media/media16.m4a"/><Relationship Id="rId37" Type="http://schemas.microsoft.com/office/2007/relationships/media" Target="../media/media19.m4a"/><Relationship Id="rId40" Type="http://schemas.openxmlformats.org/officeDocument/2006/relationships/image" Target="../media/image1.png"/><Relationship Id="rId45" Type="http://schemas.openxmlformats.org/officeDocument/2006/relationships/image" Target="../media/image5.png"/><Relationship Id="rId53" Type="http://schemas.openxmlformats.org/officeDocument/2006/relationships/image" Target="../media/image12.png"/><Relationship Id="rId58" Type="http://schemas.openxmlformats.org/officeDocument/2006/relationships/image" Target="../media/image17.png"/><Relationship Id="rId66" Type="http://schemas.openxmlformats.org/officeDocument/2006/relationships/image" Target="../media/image25.png"/><Relationship Id="rId5" Type="http://schemas.microsoft.com/office/2007/relationships/media" Target="../media/media3.m4a"/><Relationship Id="rId61" Type="http://schemas.openxmlformats.org/officeDocument/2006/relationships/image" Target="../media/image20.png"/><Relationship Id="rId19" Type="http://schemas.microsoft.com/office/2007/relationships/media" Target="../media/media10.m4a"/><Relationship Id="rId14" Type="http://schemas.openxmlformats.org/officeDocument/2006/relationships/audio" Target="../media/media7.m4a"/><Relationship Id="rId22" Type="http://schemas.openxmlformats.org/officeDocument/2006/relationships/audio" Target="../media/media11.m4a"/><Relationship Id="rId27" Type="http://schemas.microsoft.com/office/2007/relationships/media" Target="../media/media14.m4a"/><Relationship Id="rId30" Type="http://schemas.openxmlformats.org/officeDocument/2006/relationships/audio" Target="../media/media15.m4a"/><Relationship Id="rId35" Type="http://schemas.microsoft.com/office/2007/relationships/media" Target="../media/media18.m4a"/><Relationship Id="rId43" Type="http://schemas.openxmlformats.org/officeDocument/2006/relationships/image" Target="../media/image4.png"/><Relationship Id="rId48" Type="http://schemas.openxmlformats.org/officeDocument/2006/relationships/image" Target="../media/image7.png"/><Relationship Id="rId56" Type="http://schemas.openxmlformats.org/officeDocument/2006/relationships/image" Target="../media/image15.png"/><Relationship Id="rId64" Type="http://schemas.openxmlformats.org/officeDocument/2006/relationships/image" Target="../media/image23.png"/><Relationship Id="rId8" Type="http://schemas.openxmlformats.org/officeDocument/2006/relationships/audio" Target="../media/media4.m4a"/><Relationship Id="rId51" Type="http://schemas.openxmlformats.org/officeDocument/2006/relationships/image" Target="../media/image10.png"/><Relationship Id="rId3" Type="http://schemas.microsoft.com/office/2007/relationships/media" Target="../media/media2.m4a"/><Relationship Id="rId12" Type="http://schemas.openxmlformats.org/officeDocument/2006/relationships/audio" Target="../media/media6.m4a"/><Relationship Id="rId17" Type="http://schemas.microsoft.com/office/2007/relationships/media" Target="../media/media9.m4a"/><Relationship Id="rId25" Type="http://schemas.microsoft.com/office/2007/relationships/media" Target="../media/media13.m4a"/><Relationship Id="rId33" Type="http://schemas.microsoft.com/office/2007/relationships/media" Target="../media/media17.m4a"/><Relationship Id="rId38" Type="http://schemas.openxmlformats.org/officeDocument/2006/relationships/audio" Target="../media/media19.m4a"/><Relationship Id="rId46" Type="http://schemas.microsoft.com/office/2007/relationships/hdphoto" Target="../media/hdphoto2.wdp"/><Relationship Id="rId59" Type="http://schemas.openxmlformats.org/officeDocument/2006/relationships/image" Target="../media/image18.png"/><Relationship Id="rId67" Type="http://schemas.openxmlformats.org/officeDocument/2006/relationships/image" Target="../media/image26.png"/><Relationship Id="rId20" Type="http://schemas.openxmlformats.org/officeDocument/2006/relationships/audio" Target="../media/media10.m4a"/><Relationship Id="rId41" Type="http://schemas.openxmlformats.org/officeDocument/2006/relationships/image" Target="../media/image2.png"/><Relationship Id="rId54" Type="http://schemas.openxmlformats.org/officeDocument/2006/relationships/image" Target="../media/image13.png"/><Relationship Id="rId62" Type="http://schemas.openxmlformats.org/officeDocument/2006/relationships/image" Target="../media/image21.png"/><Relationship Id="rId1" Type="http://schemas.microsoft.com/office/2007/relationships/media" Target="../media/media1.m4a"/><Relationship Id="rId6" Type="http://schemas.openxmlformats.org/officeDocument/2006/relationships/audio" Target="../media/media3.m4a"/><Relationship Id="rId15" Type="http://schemas.microsoft.com/office/2007/relationships/media" Target="../media/media8.m4a"/><Relationship Id="rId23" Type="http://schemas.microsoft.com/office/2007/relationships/media" Target="../media/media12.m4a"/><Relationship Id="rId28" Type="http://schemas.openxmlformats.org/officeDocument/2006/relationships/audio" Target="../media/media14.m4a"/><Relationship Id="rId36" Type="http://schemas.openxmlformats.org/officeDocument/2006/relationships/audio" Target="../media/media18.m4a"/><Relationship Id="rId49" Type="http://schemas.openxmlformats.org/officeDocument/2006/relationships/image" Target="../media/image8.png"/><Relationship Id="rId57" Type="http://schemas.openxmlformats.org/officeDocument/2006/relationships/image" Target="../media/image16.png"/><Relationship Id="rId10" Type="http://schemas.openxmlformats.org/officeDocument/2006/relationships/audio" Target="../media/media5.m4a"/><Relationship Id="rId31" Type="http://schemas.microsoft.com/office/2007/relationships/media" Target="../media/media16.m4a"/><Relationship Id="rId44" Type="http://schemas.microsoft.com/office/2007/relationships/hdphoto" Target="../media/hdphoto1.wdp"/><Relationship Id="rId52" Type="http://schemas.openxmlformats.org/officeDocument/2006/relationships/image" Target="../media/image11.png"/><Relationship Id="rId60" Type="http://schemas.openxmlformats.org/officeDocument/2006/relationships/image" Target="../media/image19.png"/><Relationship Id="rId65" Type="http://schemas.openxmlformats.org/officeDocument/2006/relationships/image" Target="../media/image24.png"/><Relationship Id="rId4" Type="http://schemas.openxmlformats.org/officeDocument/2006/relationships/audio" Target="../media/media2.m4a"/><Relationship Id="rId9" Type="http://schemas.microsoft.com/office/2007/relationships/media" Target="../media/media5.m4a"/><Relationship Id="rId13" Type="http://schemas.microsoft.com/office/2007/relationships/media" Target="../media/media7.m4a"/><Relationship Id="rId18" Type="http://schemas.openxmlformats.org/officeDocument/2006/relationships/audio" Target="../media/media9.m4a"/><Relationship Id="rId39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48D5FE-A1D9-1DC5-87D0-ED416B3E6ED9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>
            <a:fillRect/>
          </a:stretch>
        </p:blipFill>
        <p:spPr>
          <a:xfrm>
            <a:off x="-4036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F8BECAB3-11A0-C629-9EBC-2305B1D25D67}"/>
              </a:ext>
            </a:extLst>
          </p:cNvPr>
          <p:cNvSpPr/>
          <p:nvPr/>
        </p:nvSpPr>
        <p:spPr>
          <a:xfrm>
            <a:off x="1193074" y="3744685"/>
            <a:ext cx="2734491" cy="1663337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0268F1E7-3652-F6BA-F3A3-CF8356563C6B}"/>
              </a:ext>
            </a:extLst>
          </p:cNvPr>
          <p:cNvSpPr/>
          <p:nvPr/>
        </p:nvSpPr>
        <p:spPr>
          <a:xfrm>
            <a:off x="4728754" y="3744685"/>
            <a:ext cx="2734491" cy="1663337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8BF1AE8-42BF-4594-D856-83B6195AE351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14746" y="2131350"/>
            <a:ext cx="3323834" cy="3323834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ECC3F4D5-5FDE-301E-683E-7FFAD6C7166B}"/>
              </a:ext>
            </a:extLst>
          </p:cNvPr>
          <p:cNvSpPr/>
          <p:nvPr/>
        </p:nvSpPr>
        <p:spPr>
          <a:xfrm>
            <a:off x="2560318" y="97972"/>
            <a:ext cx="4132217" cy="3413760"/>
          </a:xfrm>
          <a:prstGeom prst="roundRect">
            <a:avLst/>
          </a:prstGeom>
          <a:solidFill>
            <a:schemeClr val="lt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3C32770-42FD-BC32-FE98-DB91B64803A4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2353" y="283029"/>
            <a:ext cx="3043646" cy="304364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45DFDFC-65FA-6907-F42C-96759C519088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784" t="20204" r="22026" b="23129"/>
          <a:stretch>
            <a:fillRect/>
          </a:stretch>
        </p:blipFill>
        <p:spPr>
          <a:xfrm>
            <a:off x="1375115" y="3744685"/>
            <a:ext cx="1942851" cy="166333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56157F46-3896-9381-2EB4-C204404C2E57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68" t="14303" r="21311" b="22713"/>
          <a:stretch>
            <a:fillRect/>
          </a:stretch>
        </p:blipFill>
        <p:spPr>
          <a:xfrm>
            <a:off x="5442856" y="3744685"/>
            <a:ext cx="1410790" cy="166333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373071D-6C64-85E0-29DD-1E7BA60DA41F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3049" y="160019"/>
            <a:ext cx="3268981" cy="326898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2778E529-AD89-BF1D-A96C-8DB141A39B60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5" b="6075"/>
          <a:stretch/>
        </p:blipFill>
        <p:spPr>
          <a:xfrm>
            <a:off x="2714167" y="183757"/>
            <a:ext cx="3803466" cy="334137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FEF28CAB-7E3B-261F-575B-B3AE2DEF3A7C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0" b="12740"/>
          <a:stretch/>
        </p:blipFill>
        <p:spPr>
          <a:xfrm>
            <a:off x="2632714" y="438317"/>
            <a:ext cx="3884919" cy="289505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A63FA3F-36FB-0205-2B4C-3BA5F350EFDF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00" b="-1518"/>
          <a:stretch>
            <a:fillRect/>
          </a:stretch>
        </p:blipFill>
        <p:spPr>
          <a:xfrm rot="1594970">
            <a:off x="3256603" y="251481"/>
            <a:ext cx="2698241" cy="352924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D154D47C-C79A-9C5C-6A7E-05CAD917BB17}"/>
              </a:ext>
            </a:extLst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37790" y="169881"/>
            <a:ext cx="3428999" cy="34289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F10E83E5-BE45-2924-F415-DE91168837F6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21426" y="457155"/>
            <a:ext cx="3374569" cy="337456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64758AA-94E2-8601-A392-8ECF99E52613}"/>
              </a:ext>
            </a:extLst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0606" y="125735"/>
            <a:ext cx="3435526" cy="3435526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5B00CE8-4490-12A5-8990-1819C34E7D56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" b="-996"/>
          <a:stretch>
            <a:fillRect/>
          </a:stretch>
        </p:blipFill>
        <p:spPr>
          <a:xfrm>
            <a:off x="2821008" y="35147"/>
            <a:ext cx="3647380" cy="365837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9FFBF08-381C-37A9-E5EC-20482986471F}"/>
              </a:ext>
            </a:extLst>
          </p:cNvPr>
          <p:cNvPicPr>
            <a:picLocks noChangeAspect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713361">
            <a:off x="2814190" y="117567"/>
            <a:ext cx="3374569" cy="3374569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E67A94C8-8DD6-55B9-C037-D117EE45E45C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08263" y="170466"/>
            <a:ext cx="3387732" cy="3387732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8202E54D-EE80-7D3A-088D-41A8EBB6E101}"/>
              </a:ext>
            </a:extLst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03633" y="69945"/>
            <a:ext cx="3516086" cy="3516086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FB4769C5-41C0-B906-4BD8-1E96E98EFAA9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78766" y="277181"/>
            <a:ext cx="3516086" cy="3516086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6C099B0B-B6F7-5864-2542-5633D905B2E4}"/>
              </a:ext>
            </a:extLst>
          </p:cNvPr>
          <p:cNvPicPr>
            <a:picLocks noChangeAspect="1"/>
          </p:cNvPicPr>
          <p:nvPr/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39851" y="49011"/>
            <a:ext cx="3593916" cy="3537020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5C69D343-C8C4-774A-F2D8-E250CB1CDB8A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7" r="12808"/>
          <a:stretch>
            <a:fillRect/>
          </a:stretch>
        </p:blipFill>
        <p:spPr>
          <a:xfrm>
            <a:off x="3133806" y="-78594"/>
            <a:ext cx="3043646" cy="3925950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6348035-6B0E-E69D-17B5-87EC9DDB9847}"/>
              </a:ext>
            </a:extLst>
          </p:cNvPr>
          <p:cNvPicPr>
            <a:picLocks noChangeAspect="1"/>
          </p:cNvPicPr>
          <p:nvPr/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12298" y="124484"/>
            <a:ext cx="3539382" cy="3443122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030330FC-A9AB-CAEA-49EA-66E95E9DD9A1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6632" y="39242"/>
            <a:ext cx="3625471" cy="3625471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61CBB6AE-90D2-C7E3-23F6-FAA841D2E1DB}"/>
              </a:ext>
            </a:extLst>
          </p:cNvPr>
          <p:cNvPicPr>
            <a:picLocks noChangeAspect="1"/>
          </p:cNvPicPr>
          <p:nvPr/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86700" y="-7840"/>
            <a:ext cx="3715027" cy="371502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E93D14F2-3600-4354-2B22-6052A399DC32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59666" y="-57892"/>
            <a:ext cx="3945221" cy="3945221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3034041C-F154-BEA7-3E3A-78F471085A95}"/>
              </a:ext>
            </a:extLst>
          </p:cNvPr>
          <p:cNvPicPr>
            <a:picLocks noChangeAspect="1"/>
          </p:cNvPicPr>
          <p:nvPr/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7" y="-23223"/>
            <a:ext cx="1475405" cy="1358181"/>
          </a:xfrm>
          <a:prstGeom prst="rect">
            <a:avLst/>
          </a:prstGeom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31AE7759-E7BD-08B1-5C69-A18332F02FD3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957" y="663196"/>
            <a:ext cx="2009524" cy="2380952"/>
          </a:xfrm>
          <a:prstGeom prst="rect">
            <a:avLst/>
          </a:prstGeom>
        </p:spPr>
      </p:pic>
      <p:pic>
        <p:nvPicPr>
          <p:cNvPr id="2" name="халат">
            <a:hlinkClick r:id="" action="ppaction://media"/>
            <a:extLst>
              <a:ext uri="{FF2B5EF4-FFF2-40B4-BE49-F238E27FC236}">
                <a16:creationId xmlns:a16="http://schemas.microsoft.com/office/drawing/2014/main" id="{EEFA2DFC-0018-8C20-FA1B-25E3E8185D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7"/>
          <a:stretch>
            <a:fillRect/>
          </a:stretch>
        </p:blipFill>
        <p:spPr>
          <a:xfrm>
            <a:off x="8051302" y="5565827"/>
            <a:ext cx="487363" cy="487362"/>
          </a:xfrm>
          <a:prstGeom prst="rect">
            <a:avLst/>
          </a:prstGeom>
        </p:spPr>
      </p:pic>
      <p:pic>
        <p:nvPicPr>
          <p:cNvPr id="3" name="акула">
            <a:hlinkClick r:id="" action="ppaction://media"/>
            <a:extLst>
              <a:ext uri="{FF2B5EF4-FFF2-40B4-BE49-F238E27FC236}">
                <a16:creationId xmlns:a16="http://schemas.microsoft.com/office/drawing/2014/main" id="{B4ED7645-A4D3-E2C4-85F2-8AB5C1CE447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7"/>
          <a:stretch>
            <a:fillRect/>
          </a:stretch>
        </p:blipFill>
        <p:spPr>
          <a:xfrm>
            <a:off x="3950919" y="5565827"/>
            <a:ext cx="487363" cy="487362"/>
          </a:xfrm>
          <a:prstGeom prst="rect">
            <a:avLst/>
          </a:prstGeom>
        </p:spPr>
      </p:pic>
      <p:pic>
        <p:nvPicPr>
          <p:cNvPr id="8" name="воробей">
            <a:hlinkClick r:id="" action="ppaction://media"/>
            <a:extLst>
              <a:ext uri="{FF2B5EF4-FFF2-40B4-BE49-F238E27FC236}">
                <a16:creationId xmlns:a16="http://schemas.microsoft.com/office/drawing/2014/main" id="{7CDAE8CF-80AE-AFF3-7462-CAC7A146EBF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7"/>
          <a:stretch>
            <a:fillRect/>
          </a:stretch>
        </p:blipFill>
        <p:spPr>
          <a:xfrm>
            <a:off x="6430259" y="6187215"/>
            <a:ext cx="487363" cy="487362"/>
          </a:xfrm>
          <a:prstGeom prst="rect">
            <a:avLst/>
          </a:prstGeom>
        </p:spPr>
      </p:pic>
      <p:pic>
        <p:nvPicPr>
          <p:cNvPr id="10" name="жираф">
            <a:hlinkClick r:id="" action="ppaction://media"/>
            <a:extLst>
              <a:ext uri="{FF2B5EF4-FFF2-40B4-BE49-F238E27FC236}">
                <a16:creationId xmlns:a16="http://schemas.microsoft.com/office/drawing/2014/main" id="{2419468C-A270-D657-D008-835229B09230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67"/>
          <a:stretch>
            <a:fillRect/>
          </a:stretch>
        </p:blipFill>
        <p:spPr>
          <a:xfrm>
            <a:off x="7225877" y="5587730"/>
            <a:ext cx="487363" cy="487362"/>
          </a:xfrm>
          <a:prstGeom prst="rect">
            <a:avLst/>
          </a:prstGeom>
        </p:spPr>
      </p:pic>
      <p:pic>
        <p:nvPicPr>
          <p:cNvPr id="13" name="карона">
            <a:hlinkClick r:id="" action="ppaction://media"/>
            <a:extLst>
              <a:ext uri="{FF2B5EF4-FFF2-40B4-BE49-F238E27FC236}">
                <a16:creationId xmlns:a16="http://schemas.microsoft.com/office/drawing/2014/main" id="{73CC7DDA-F429-EC6D-F570-BBD157D554F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67"/>
          <a:stretch>
            <a:fillRect/>
          </a:stretch>
        </p:blipFill>
        <p:spPr>
          <a:xfrm>
            <a:off x="3953590" y="6141786"/>
            <a:ext cx="487363" cy="487362"/>
          </a:xfrm>
          <a:prstGeom prst="rect">
            <a:avLst/>
          </a:prstGeom>
        </p:spPr>
      </p:pic>
      <p:pic>
        <p:nvPicPr>
          <p:cNvPr id="15" name="колба">
            <a:hlinkClick r:id="" action="ppaction://media"/>
            <a:extLst>
              <a:ext uri="{FF2B5EF4-FFF2-40B4-BE49-F238E27FC236}">
                <a16:creationId xmlns:a16="http://schemas.microsoft.com/office/drawing/2014/main" id="{1A37B742-F83E-6B5E-9C95-F3FCDB530AF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67"/>
          <a:stretch>
            <a:fillRect/>
          </a:stretch>
        </p:blipFill>
        <p:spPr>
          <a:xfrm>
            <a:off x="5604601" y="5565827"/>
            <a:ext cx="487363" cy="487362"/>
          </a:xfrm>
          <a:prstGeom prst="rect">
            <a:avLst/>
          </a:prstGeom>
        </p:spPr>
      </p:pic>
      <p:pic>
        <p:nvPicPr>
          <p:cNvPr id="17" name="колосок">
            <a:hlinkClick r:id="" action="ppaction://media"/>
            <a:extLst>
              <a:ext uri="{FF2B5EF4-FFF2-40B4-BE49-F238E27FC236}">
                <a16:creationId xmlns:a16="http://schemas.microsoft.com/office/drawing/2014/main" id="{392B4F28-B2D1-D3C1-0623-180AFBEB7212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67"/>
          <a:stretch>
            <a:fillRect/>
          </a:stretch>
        </p:blipFill>
        <p:spPr>
          <a:xfrm>
            <a:off x="8876727" y="5570500"/>
            <a:ext cx="487363" cy="487362"/>
          </a:xfrm>
          <a:prstGeom prst="rect">
            <a:avLst/>
          </a:prstGeom>
        </p:spPr>
      </p:pic>
      <p:pic>
        <p:nvPicPr>
          <p:cNvPr id="19" name="копилка">
            <a:hlinkClick r:id="" action="ppaction://media"/>
            <a:extLst>
              <a:ext uri="{FF2B5EF4-FFF2-40B4-BE49-F238E27FC236}">
                <a16:creationId xmlns:a16="http://schemas.microsoft.com/office/drawing/2014/main" id="{7B7BFC91-B173-550A-4C10-C15523DCF089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67"/>
          <a:stretch>
            <a:fillRect/>
          </a:stretch>
        </p:blipFill>
        <p:spPr>
          <a:xfrm>
            <a:off x="7255683" y="6184864"/>
            <a:ext cx="487363" cy="478480"/>
          </a:xfrm>
          <a:prstGeom prst="rect">
            <a:avLst/>
          </a:prstGeom>
        </p:spPr>
      </p:pic>
      <p:pic>
        <p:nvPicPr>
          <p:cNvPr id="21" name="корова">
            <a:hlinkClick r:id="" action="ppaction://media"/>
            <a:extLst>
              <a:ext uri="{FF2B5EF4-FFF2-40B4-BE49-F238E27FC236}">
                <a16:creationId xmlns:a16="http://schemas.microsoft.com/office/drawing/2014/main" id="{2FB369E8-7D15-C1CD-F4B2-7F67E3046829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67"/>
          <a:stretch>
            <a:fillRect/>
          </a:stretch>
        </p:blipFill>
        <p:spPr>
          <a:xfrm>
            <a:off x="5654903" y="6180423"/>
            <a:ext cx="487363" cy="487362"/>
          </a:xfrm>
          <a:prstGeom prst="rect">
            <a:avLst/>
          </a:prstGeom>
        </p:spPr>
      </p:pic>
      <p:pic>
        <p:nvPicPr>
          <p:cNvPr id="23" name="мороженое">
            <a:hlinkClick r:id="" action="ppaction://media"/>
            <a:extLst>
              <a:ext uri="{FF2B5EF4-FFF2-40B4-BE49-F238E27FC236}">
                <a16:creationId xmlns:a16="http://schemas.microsoft.com/office/drawing/2014/main" id="{6DD34EBE-56A4-2DE6-E5C3-39E11D114E29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67"/>
          <a:stretch>
            <a:fillRect/>
          </a:stretch>
        </p:blipFill>
        <p:spPr>
          <a:xfrm>
            <a:off x="1462487" y="5565827"/>
            <a:ext cx="487363" cy="487362"/>
          </a:xfrm>
          <a:prstGeom prst="rect">
            <a:avLst/>
          </a:prstGeom>
        </p:spPr>
      </p:pic>
      <p:pic>
        <p:nvPicPr>
          <p:cNvPr id="25" name="мыло">
            <a:hlinkClick r:id="" action="ppaction://media"/>
            <a:extLst>
              <a:ext uri="{FF2B5EF4-FFF2-40B4-BE49-F238E27FC236}">
                <a16:creationId xmlns:a16="http://schemas.microsoft.com/office/drawing/2014/main" id="{92DA8D7A-F31B-8C9B-B2BA-36D8BEC8DE31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67"/>
          <a:stretch>
            <a:fillRect/>
          </a:stretch>
        </p:blipFill>
        <p:spPr>
          <a:xfrm>
            <a:off x="2295034" y="6135599"/>
            <a:ext cx="487363" cy="487362"/>
          </a:xfrm>
          <a:prstGeom prst="rect">
            <a:avLst/>
          </a:prstGeom>
        </p:spPr>
      </p:pic>
      <p:pic>
        <p:nvPicPr>
          <p:cNvPr id="27" name="носорог">
            <a:hlinkClick r:id="" action="ppaction://media"/>
            <a:extLst>
              <a:ext uri="{FF2B5EF4-FFF2-40B4-BE49-F238E27FC236}">
                <a16:creationId xmlns:a16="http://schemas.microsoft.com/office/drawing/2014/main" id="{178394B2-21DA-3E26-B79A-62F226CDD933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67"/>
          <a:stretch>
            <a:fillRect/>
          </a:stretch>
        </p:blipFill>
        <p:spPr>
          <a:xfrm>
            <a:off x="3118368" y="6135599"/>
            <a:ext cx="487363" cy="487362"/>
          </a:xfrm>
          <a:prstGeom prst="rect">
            <a:avLst/>
          </a:prstGeom>
        </p:spPr>
      </p:pic>
      <p:pic>
        <p:nvPicPr>
          <p:cNvPr id="29" name="перо">
            <a:hlinkClick r:id="" action="ppaction://media"/>
            <a:extLst>
              <a:ext uri="{FF2B5EF4-FFF2-40B4-BE49-F238E27FC236}">
                <a16:creationId xmlns:a16="http://schemas.microsoft.com/office/drawing/2014/main" id="{BE6C69D0-5CDA-7466-29DC-4BFE0709B8CA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67"/>
          <a:stretch>
            <a:fillRect/>
          </a:stretch>
        </p:blipFill>
        <p:spPr>
          <a:xfrm>
            <a:off x="4777760" y="5565827"/>
            <a:ext cx="487363" cy="487362"/>
          </a:xfrm>
          <a:prstGeom prst="rect">
            <a:avLst/>
          </a:prstGeom>
        </p:spPr>
      </p:pic>
      <p:pic>
        <p:nvPicPr>
          <p:cNvPr id="30" name="пила">
            <a:hlinkClick r:id="" action="ppaction://media"/>
            <a:extLst>
              <a:ext uri="{FF2B5EF4-FFF2-40B4-BE49-F238E27FC236}">
                <a16:creationId xmlns:a16="http://schemas.microsoft.com/office/drawing/2014/main" id="{69BEEC52-EC82-331B-581E-A38A2E9080ED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67"/>
          <a:stretch>
            <a:fillRect/>
          </a:stretch>
        </p:blipFill>
        <p:spPr>
          <a:xfrm>
            <a:off x="8081109" y="6175982"/>
            <a:ext cx="487363" cy="487362"/>
          </a:xfrm>
          <a:prstGeom prst="rect">
            <a:avLst/>
          </a:prstGeom>
        </p:spPr>
      </p:pic>
      <p:pic>
        <p:nvPicPr>
          <p:cNvPr id="31" name="пирог">
            <a:hlinkClick r:id="" action="ppaction://media"/>
            <a:extLst>
              <a:ext uri="{FF2B5EF4-FFF2-40B4-BE49-F238E27FC236}">
                <a16:creationId xmlns:a16="http://schemas.microsoft.com/office/drawing/2014/main" id="{1163DEAD-DCE1-E0CA-308C-DB6D1E16C99A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67"/>
          <a:stretch>
            <a:fillRect/>
          </a:stretch>
        </p:blipFill>
        <p:spPr>
          <a:xfrm>
            <a:off x="6431442" y="5565827"/>
            <a:ext cx="487363" cy="487362"/>
          </a:xfrm>
          <a:prstGeom prst="rect">
            <a:avLst/>
          </a:prstGeom>
        </p:spPr>
      </p:pic>
      <p:pic>
        <p:nvPicPr>
          <p:cNvPr id="33" name="пищера">
            <a:hlinkClick r:id="" action="ppaction://media"/>
            <a:extLst>
              <a:ext uri="{FF2B5EF4-FFF2-40B4-BE49-F238E27FC236}">
                <a16:creationId xmlns:a16="http://schemas.microsoft.com/office/drawing/2014/main" id="{EC0B24A1-FF99-93C2-3AA2-D462E4B64103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67"/>
          <a:stretch>
            <a:fillRect/>
          </a:stretch>
        </p:blipFill>
        <p:spPr>
          <a:xfrm>
            <a:off x="1473228" y="6139246"/>
            <a:ext cx="487363" cy="487362"/>
          </a:xfrm>
          <a:prstGeom prst="rect">
            <a:avLst/>
          </a:prstGeom>
        </p:spPr>
      </p:pic>
      <p:pic>
        <p:nvPicPr>
          <p:cNvPr id="35" name="сироп">
            <a:hlinkClick r:id="" action="ppaction://media"/>
            <a:extLst>
              <a:ext uri="{FF2B5EF4-FFF2-40B4-BE49-F238E27FC236}">
                <a16:creationId xmlns:a16="http://schemas.microsoft.com/office/drawing/2014/main" id="{B24C0CC0-A394-08ED-D306-42C6BBC2425C}"/>
              </a:ext>
            </a:extLst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67"/>
          <a:stretch>
            <a:fillRect/>
          </a:stretch>
        </p:blipFill>
        <p:spPr>
          <a:xfrm>
            <a:off x="2298653" y="5565827"/>
            <a:ext cx="487363" cy="487362"/>
          </a:xfrm>
          <a:prstGeom prst="rect">
            <a:avLst/>
          </a:prstGeom>
        </p:spPr>
      </p:pic>
      <p:pic>
        <p:nvPicPr>
          <p:cNvPr id="37" name="скала">
            <a:hlinkClick r:id="" action="ppaction://media"/>
            <a:extLst>
              <a:ext uri="{FF2B5EF4-FFF2-40B4-BE49-F238E27FC236}">
                <a16:creationId xmlns:a16="http://schemas.microsoft.com/office/drawing/2014/main" id="{3C14C0C4-C42C-F06A-152F-C615BE59A7CB}"/>
              </a:ext>
            </a:extLst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67"/>
          <a:stretch>
            <a:fillRect/>
          </a:stretch>
        </p:blipFill>
        <p:spPr>
          <a:xfrm>
            <a:off x="4775366" y="6142391"/>
            <a:ext cx="487363" cy="487362"/>
          </a:xfrm>
          <a:prstGeom prst="rect">
            <a:avLst/>
          </a:prstGeom>
        </p:spPr>
      </p:pic>
      <p:pic>
        <p:nvPicPr>
          <p:cNvPr id="39" name="фиалка">
            <a:hlinkClick r:id="" action="ppaction://media"/>
            <a:extLst>
              <a:ext uri="{FF2B5EF4-FFF2-40B4-BE49-F238E27FC236}">
                <a16:creationId xmlns:a16="http://schemas.microsoft.com/office/drawing/2014/main" id="{A49B6C1A-F770-468B-A61C-8DA282D85258}"/>
              </a:ext>
            </a:extLst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67"/>
          <a:stretch>
            <a:fillRect/>
          </a:stretch>
        </p:blipFill>
        <p:spPr>
          <a:xfrm>
            <a:off x="3124078" y="5565827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879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6" dur="211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0" dur="1557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4" dur="189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8" dur="15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2" dur="192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6" dur="247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0" dur="1856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4" dur="200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8" dur="24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2" dur="204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6" dur="2133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0" dur="2026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2773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8" dur="18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2" dur="189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6" dur="189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0" dur="215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4" dur="202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8" dur="2133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0" fill="hold">
                      <p:stCondLst>
                        <p:cond delay="0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audio>
              <p:cMediaNode vol="80000">
                <p:cTn id="2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3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3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3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3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3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3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3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3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3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2E67D75-C979-41BE-8FD0-86EE0B81228F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AFDADF54-42E1-4EF0-9054-27279BD6026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D0ECACB-7B58-4128-805B-6B4278F3B1B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0</Words>
  <Application>Microsoft Office PowerPoint</Application>
  <PresentationFormat>Widescreen</PresentationFormat>
  <Paragraphs>0</Paragraphs>
  <Slides>1</Slides>
  <Notes>0</Notes>
  <HiddenSlides>0</HiddenSlides>
  <MMClips>20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13</cp:revision>
  <dcterms:created xsi:type="dcterms:W3CDTF">2026-02-10T22:27:23Z</dcterms:created>
  <dcterms:modified xsi:type="dcterms:W3CDTF">2026-02-21T20:16:16Z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