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5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1.png"/><Relationship Id="rId47" Type="http://schemas.openxmlformats.org/officeDocument/2006/relationships/image" Target="../media/image5.png"/><Relationship Id="rId50" Type="http://schemas.openxmlformats.org/officeDocument/2006/relationships/image" Target="../media/image7.png"/><Relationship Id="rId55" Type="http://schemas.openxmlformats.org/officeDocument/2006/relationships/image" Target="../media/image12.png"/><Relationship Id="rId63" Type="http://schemas.openxmlformats.org/officeDocument/2006/relationships/image" Target="../media/image20.png"/><Relationship Id="rId68" Type="http://schemas.openxmlformats.org/officeDocument/2006/relationships/image" Target="../media/image25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image" Target="../media/image4.png"/><Relationship Id="rId53" Type="http://schemas.openxmlformats.org/officeDocument/2006/relationships/image" Target="../media/image10.png"/><Relationship Id="rId58" Type="http://schemas.openxmlformats.org/officeDocument/2006/relationships/image" Target="../media/image15.png"/><Relationship Id="rId66" Type="http://schemas.openxmlformats.org/officeDocument/2006/relationships/image" Target="../media/image23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6.png"/><Relationship Id="rId57" Type="http://schemas.openxmlformats.org/officeDocument/2006/relationships/image" Target="../media/image14.png"/><Relationship Id="rId61" Type="http://schemas.openxmlformats.org/officeDocument/2006/relationships/image" Target="../media/image18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3.png"/><Relationship Id="rId52" Type="http://schemas.openxmlformats.org/officeDocument/2006/relationships/image" Target="../media/image9.png"/><Relationship Id="rId60" Type="http://schemas.openxmlformats.org/officeDocument/2006/relationships/image" Target="../media/image17.png"/><Relationship Id="rId65" Type="http://schemas.openxmlformats.org/officeDocument/2006/relationships/image" Target="../media/image2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2.png"/><Relationship Id="rId48" Type="http://schemas.microsoft.com/office/2007/relationships/hdphoto" Target="../media/hdphoto2.wdp"/><Relationship Id="rId56" Type="http://schemas.openxmlformats.org/officeDocument/2006/relationships/image" Target="../media/image13.png"/><Relationship Id="rId64" Type="http://schemas.openxmlformats.org/officeDocument/2006/relationships/image" Target="../media/image21.png"/><Relationship Id="rId69" Type="http://schemas.openxmlformats.org/officeDocument/2006/relationships/image" Target="../media/image26.png"/><Relationship Id="rId8" Type="http://schemas.openxmlformats.org/officeDocument/2006/relationships/audio" Target="../media/media4.m4a"/><Relationship Id="rId51" Type="http://schemas.openxmlformats.org/officeDocument/2006/relationships/image" Target="../media/image8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1.wdp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audio" Target="../media/media10.m4a"/><Relationship Id="rId41" Type="http://schemas.openxmlformats.org/officeDocument/2006/relationships/slideLayout" Target="../slideLayouts/slideLayout1.xml"/><Relationship Id="rId54" Type="http://schemas.openxmlformats.org/officeDocument/2006/relationships/image" Target="../media/image11.png"/><Relationship Id="rId62" Type="http://schemas.openxmlformats.org/officeDocument/2006/relationships/image" Target="../media/image19.png"/><Relationship Id="rId7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-181155" y="145291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049" y="160019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/>
        </p:blipFill>
        <p:spPr>
          <a:xfrm>
            <a:off x="2714167" y="183757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 b="12740"/>
          <a:stretch/>
        </p:blipFill>
        <p:spPr>
          <a:xfrm>
            <a:off x="2632714" y="438317"/>
            <a:ext cx="3884919" cy="2895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" b="-1518"/>
          <a:stretch>
            <a:fillRect/>
          </a:stretch>
        </p:blipFill>
        <p:spPr>
          <a:xfrm rot="1594970">
            <a:off x="3256603" y="251481"/>
            <a:ext cx="2698241" cy="35292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7790" y="169881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426" y="457155"/>
            <a:ext cx="3374569" cy="33745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606" y="125735"/>
            <a:ext cx="3435526" cy="34355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-996"/>
          <a:stretch>
            <a:fillRect/>
          </a:stretch>
        </p:blipFill>
        <p:spPr>
          <a:xfrm>
            <a:off x="2821008" y="35147"/>
            <a:ext cx="3647380" cy="36583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13361">
            <a:off x="2814190" y="117567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263" y="170466"/>
            <a:ext cx="3387732" cy="338773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633" y="69945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766" y="277181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851" y="49011"/>
            <a:ext cx="3593916" cy="35370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" r="-2136"/>
          <a:stretch>
            <a:fillRect/>
          </a:stretch>
        </p:blipFill>
        <p:spPr>
          <a:xfrm rot="18654319">
            <a:off x="2732074" y="-48083"/>
            <a:ext cx="4273433" cy="4166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12808"/>
          <a:stretch>
            <a:fillRect/>
          </a:stretch>
        </p:blipFill>
        <p:spPr>
          <a:xfrm>
            <a:off x="3133806" y="-78594"/>
            <a:ext cx="3043646" cy="39259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2798" y="169307"/>
            <a:ext cx="3539382" cy="34431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749" y="106478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9112" y="-52663"/>
            <a:ext cx="3715027" cy="371502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6016" y="62612"/>
            <a:ext cx="3945221" cy="394522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70" y="718413"/>
            <a:ext cx="2009524" cy="2380952"/>
          </a:xfrm>
          <a:prstGeom prst="rect">
            <a:avLst/>
          </a:prstGeom>
        </p:spPr>
      </p:pic>
      <p:pic>
        <p:nvPicPr>
          <p:cNvPr id="2" name="халат">
            <a:hlinkClick r:id="" action="ppaction://media"/>
            <a:extLst>
              <a:ext uri="{FF2B5EF4-FFF2-40B4-BE49-F238E27FC236}">
                <a16:creationId xmlns:a16="http://schemas.microsoft.com/office/drawing/2014/main" id="{EEFA2DFC-0018-8C20-FA1B-25E3E8185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051302" y="5565827"/>
            <a:ext cx="487363" cy="487362"/>
          </a:xfrm>
          <a:prstGeom prst="rect">
            <a:avLst/>
          </a:prstGeom>
        </p:spPr>
      </p:pic>
      <p:pic>
        <p:nvPicPr>
          <p:cNvPr id="3" name="акула">
            <a:hlinkClick r:id="" action="ppaction://media"/>
            <a:extLst>
              <a:ext uri="{FF2B5EF4-FFF2-40B4-BE49-F238E27FC236}">
                <a16:creationId xmlns:a16="http://schemas.microsoft.com/office/drawing/2014/main" id="{B4ED7645-A4D3-E2C4-85F2-8AB5C1CE44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950919" y="5565827"/>
            <a:ext cx="487363" cy="487362"/>
          </a:xfrm>
          <a:prstGeom prst="rect">
            <a:avLst/>
          </a:prstGeom>
        </p:spPr>
      </p:pic>
      <p:pic>
        <p:nvPicPr>
          <p:cNvPr id="4" name="алмаз">
            <a:hlinkClick r:id="" action="ppaction://media"/>
            <a:extLst>
              <a:ext uri="{FF2B5EF4-FFF2-40B4-BE49-F238E27FC236}">
                <a16:creationId xmlns:a16="http://schemas.microsoft.com/office/drawing/2014/main" id="{D1DAEBEB-A251-3F5F-FB8E-4F3D4265B3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775396" y="6144648"/>
            <a:ext cx="487363" cy="487362"/>
          </a:xfrm>
          <a:prstGeom prst="rect">
            <a:avLst/>
          </a:prstGeom>
        </p:spPr>
      </p:pic>
      <p:pic>
        <p:nvPicPr>
          <p:cNvPr id="8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7CDAE8CF-80AE-AFF3-7462-CAC7A146EB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225877" y="6142391"/>
            <a:ext cx="487363" cy="487362"/>
          </a:xfrm>
          <a:prstGeom prst="rect">
            <a:avLst/>
          </a:prstGeom>
        </p:spPr>
      </p:pic>
      <p:pic>
        <p:nvPicPr>
          <p:cNvPr id="10" name="жираф">
            <a:hlinkClick r:id="" action="ppaction://media"/>
            <a:extLst>
              <a:ext uri="{FF2B5EF4-FFF2-40B4-BE49-F238E27FC236}">
                <a16:creationId xmlns:a16="http://schemas.microsoft.com/office/drawing/2014/main" id="{2419468C-A270-D657-D008-835229B0923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225877" y="5587730"/>
            <a:ext cx="487363" cy="487362"/>
          </a:xfrm>
          <a:prstGeom prst="rect">
            <a:avLst/>
          </a:prstGeom>
        </p:spPr>
      </p:pic>
      <p:pic>
        <p:nvPicPr>
          <p:cNvPr id="13" name="карона">
            <a:hlinkClick r:id="" action="ppaction://media"/>
            <a:extLst>
              <a:ext uri="{FF2B5EF4-FFF2-40B4-BE49-F238E27FC236}">
                <a16:creationId xmlns:a16="http://schemas.microsoft.com/office/drawing/2014/main" id="{73CC7DDA-F429-EC6D-F570-BBD157D554F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953590" y="6141786"/>
            <a:ext cx="487363" cy="487362"/>
          </a:xfrm>
          <a:prstGeom prst="rect">
            <a:avLst/>
          </a:prstGeom>
        </p:spPr>
      </p:pic>
      <p:pic>
        <p:nvPicPr>
          <p:cNvPr id="15" name="колба">
            <a:hlinkClick r:id="" action="ppaction://media"/>
            <a:extLst>
              <a:ext uri="{FF2B5EF4-FFF2-40B4-BE49-F238E27FC236}">
                <a16:creationId xmlns:a16="http://schemas.microsoft.com/office/drawing/2014/main" id="{1A37B742-F83E-6B5E-9C95-F3FCDB530A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604601" y="5565827"/>
            <a:ext cx="487363" cy="487362"/>
          </a:xfrm>
          <a:prstGeom prst="rect">
            <a:avLst/>
          </a:prstGeom>
        </p:spPr>
      </p:pic>
      <p:pic>
        <p:nvPicPr>
          <p:cNvPr id="17" name="колосок">
            <a:hlinkClick r:id="" action="ppaction://media"/>
            <a:extLst>
              <a:ext uri="{FF2B5EF4-FFF2-40B4-BE49-F238E27FC236}">
                <a16:creationId xmlns:a16="http://schemas.microsoft.com/office/drawing/2014/main" id="{392B4F28-B2D1-D3C1-0623-180AFBEB721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876727" y="5570500"/>
            <a:ext cx="487363" cy="487362"/>
          </a:xfrm>
          <a:prstGeom prst="rect">
            <a:avLst/>
          </a:prstGeom>
        </p:spPr>
      </p:pic>
      <p:pic>
        <p:nvPicPr>
          <p:cNvPr id="19" name="копилка">
            <a:hlinkClick r:id="" action="ppaction://media"/>
            <a:extLst>
              <a:ext uri="{FF2B5EF4-FFF2-40B4-BE49-F238E27FC236}">
                <a16:creationId xmlns:a16="http://schemas.microsoft.com/office/drawing/2014/main" id="{7B7BFC91-B173-550A-4C10-C15523DCF08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051301" y="6140040"/>
            <a:ext cx="487363" cy="478480"/>
          </a:xfrm>
          <a:prstGeom prst="rect">
            <a:avLst/>
          </a:prstGeom>
        </p:spPr>
      </p:pic>
      <p:pic>
        <p:nvPicPr>
          <p:cNvPr id="21" name="корова">
            <a:hlinkClick r:id="" action="ppaction://media"/>
            <a:extLst>
              <a:ext uri="{FF2B5EF4-FFF2-40B4-BE49-F238E27FC236}">
                <a16:creationId xmlns:a16="http://schemas.microsoft.com/office/drawing/2014/main" id="{2FB369E8-7D15-C1CD-F4B2-7F67E304682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450521" y="6135599"/>
            <a:ext cx="487363" cy="487362"/>
          </a:xfrm>
          <a:prstGeom prst="rect">
            <a:avLst/>
          </a:prstGeom>
        </p:spPr>
      </p:pic>
      <p:pic>
        <p:nvPicPr>
          <p:cNvPr id="23" name="мороженое">
            <a:hlinkClick r:id="" action="ppaction://media"/>
            <a:extLst>
              <a:ext uri="{FF2B5EF4-FFF2-40B4-BE49-F238E27FC236}">
                <a16:creationId xmlns:a16="http://schemas.microsoft.com/office/drawing/2014/main" id="{6DD34EBE-56A4-2DE6-E5C3-39E11D114E2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462487" y="5565827"/>
            <a:ext cx="487363" cy="487362"/>
          </a:xfrm>
          <a:prstGeom prst="rect">
            <a:avLst/>
          </a:prstGeom>
        </p:spPr>
      </p:pic>
      <p:pic>
        <p:nvPicPr>
          <p:cNvPr id="25" name="мыло">
            <a:hlinkClick r:id="" action="ppaction://media"/>
            <a:extLst>
              <a:ext uri="{FF2B5EF4-FFF2-40B4-BE49-F238E27FC236}">
                <a16:creationId xmlns:a16="http://schemas.microsoft.com/office/drawing/2014/main" id="{92DA8D7A-F31B-8C9B-B2BA-36D8BEC8DE31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295034" y="6135599"/>
            <a:ext cx="487363" cy="487362"/>
          </a:xfrm>
          <a:prstGeom prst="rect">
            <a:avLst/>
          </a:prstGeom>
        </p:spPr>
      </p:pic>
      <p:pic>
        <p:nvPicPr>
          <p:cNvPr id="27" name="носорог">
            <a:hlinkClick r:id="" action="ppaction://media"/>
            <a:extLst>
              <a:ext uri="{FF2B5EF4-FFF2-40B4-BE49-F238E27FC236}">
                <a16:creationId xmlns:a16="http://schemas.microsoft.com/office/drawing/2014/main" id="{178394B2-21DA-3E26-B79A-62F226CDD93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118368" y="6135599"/>
            <a:ext cx="487363" cy="487362"/>
          </a:xfrm>
          <a:prstGeom prst="rect">
            <a:avLst/>
          </a:prstGeom>
        </p:spPr>
      </p:pic>
      <p:pic>
        <p:nvPicPr>
          <p:cNvPr id="29" name="перо">
            <a:hlinkClick r:id="" action="ppaction://media"/>
            <a:extLst>
              <a:ext uri="{FF2B5EF4-FFF2-40B4-BE49-F238E27FC236}">
                <a16:creationId xmlns:a16="http://schemas.microsoft.com/office/drawing/2014/main" id="{BE6C69D0-5CDA-7466-29DC-4BFE0709B8CA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777760" y="5565827"/>
            <a:ext cx="487363" cy="487362"/>
          </a:xfrm>
          <a:prstGeom prst="rect">
            <a:avLst/>
          </a:prstGeom>
        </p:spPr>
      </p:pic>
      <p:pic>
        <p:nvPicPr>
          <p:cNvPr id="30" name="пила">
            <a:hlinkClick r:id="" action="ppaction://media"/>
            <a:extLst>
              <a:ext uri="{FF2B5EF4-FFF2-40B4-BE49-F238E27FC236}">
                <a16:creationId xmlns:a16="http://schemas.microsoft.com/office/drawing/2014/main" id="{69BEEC52-EC82-331B-581E-A38A2E9080E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876727" y="6131158"/>
            <a:ext cx="487363" cy="487362"/>
          </a:xfrm>
          <a:prstGeom prst="rect">
            <a:avLst/>
          </a:prstGeom>
        </p:spPr>
      </p:pic>
      <p:pic>
        <p:nvPicPr>
          <p:cNvPr id="31" name="пирог">
            <a:hlinkClick r:id="" action="ppaction://media"/>
            <a:extLst>
              <a:ext uri="{FF2B5EF4-FFF2-40B4-BE49-F238E27FC236}">
                <a16:creationId xmlns:a16="http://schemas.microsoft.com/office/drawing/2014/main" id="{1163DEAD-DCE1-E0CA-308C-DB6D1E16C99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431442" y="5565827"/>
            <a:ext cx="487363" cy="487362"/>
          </a:xfrm>
          <a:prstGeom prst="rect">
            <a:avLst/>
          </a:prstGeom>
        </p:spPr>
      </p:pic>
      <p:pic>
        <p:nvPicPr>
          <p:cNvPr id="33" name="пищера">
            <a:hlinkClick r:id="" action="ppaction://media"/>
            <a:extLst>
              <a:ext uri="{FF2B5EF4-FFF2-40B4-BE49-F238E27FC236}">
                <a16:creationId xmlns:a16="http://schemas.microsoft.com/office/drawing/2014/main" id="{EC0B24A1-FF99-93C2-3AA2-D462E4B64103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473228" y="6139246"/>
            <a:ext cx="487363" cy="487362"/>
          </a:xfrm>
          <a:prstGeom prst="rect">
            <a:avLst/>
          </a:prstGeom>
        </p:spPr>
      </p:pic>
      <p:pic>
        <p:nvPicPr>
          <p:cNvPr id="35" name="сироп">
            <a:hlinkClick r:id="" action="ppaction://media"/>
            <a:extLst>
              <a:ext uri="{FF2B5EF4-FFF2-40B4-BE49-F238E27FC236}">
                <a16:creationId xmlns:a16="http://schemas.microsoft.com/office/drawing/2014/main" id="{B24C0CC0-A394-08ED-D306-42C6BBC2425C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298653" y="5565827"/>
            <a:ext cx="487363" cy="487362"/>
          </a:xfrm>
          <a:prstGeom prst="rect">
            <a:avLst/>
          </a:prstGeom>
        </p:spPr>
      </p:pic>
      <p:pic>
        <p:nvPicPr>
          <p:cNvPr id="37" name="скала">
            <a:hlinkClick r:id="" action="ppaction://media"/>
            <a:extLst>
              <a:ext uri="{FF2B5EF4-FFF2-40B4-BE49-F238E27FC236}">
                <a16:creationId xmlns:a16="http://schemas.microsoft.com/office/drawing/2014/main" id="{3C14C0C4-C42C-F06A-152F-C615BE59A7CB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604601" y="6142391"/>
            <a:ext cx="487363" cy="487362"/>
          </a:xfrm>
          <a:prstGeom prst="rect">
            <a:avLst/>
          </a:prstGeom>
        </p:spPr>
      </p:pic>
      <p:pic>
        <p:nvPicPr>
          <p:cNvPr id="39" name="фиалка">
            <a:hlinkClick r:id="" action="ppaction://media"/>
            <a:extLst>
              <a:ext uri="{FF2B5EF4-FFF2-40B4-BE49-F238E27FC236}">
                <a16:creationId xmlns:a16="http://schemas.microsoft.com/office/drawing/2014/main" id="{A49B6C1A-F770-468B-A61C-8DA282D85258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124078" y="556582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21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55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189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9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2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8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2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2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21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20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27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18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1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6" dur="189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18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2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2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16520C8-26CE-4B0C-87A9-900A10E78285}"/>
</file>

<file path=customXml/itemProps2.xml><?xml version="1.0" encoding="utf-8"?>
<ds:datastoreItem xmlns:ds="http://schemas.openxmlformats.org/officeDocument/2006/customXml" ds:itemID="{77526056-5EF6-4C08-8A94-5D4B747C6FBC}"/>
</file>

<file path=customXml/itemProps3.xml><?xml version="1.0" encoding="utf-8"?>
<ds:datastoreItem xmlns:ds="http://schemas.openxmlformats.org/officeDocument/2006/customXml" ds:itemID="{302A20AD-58E9-4331-BB8F-D6E2BCDC647F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Широкоэкранный</PresentationFormat>
  <Paragraphs>0</Paragraphs>
  <Slides>1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2026-02-10T22:27:23Z</dcterms:created>
  <dcterms:modified xsi:type="dcterms:W3CDTF">2026-02-11T00:50:05Z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