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9351C4-62ED-0CE9-87E0-BF562984AC06}" v="34" dt="2026-02-21T20:10:44.4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289351C4-62ED-0CE9-87E0-BF562984AC06}"/>
    <pc:docChg chg="modSld">
      <pc:chgData name="somovaasya3" userId="S::somovaasya3_gmail.com#ext#@slideedu.onmicrosoft.com::05b36399-d501-4a7b-87fd-615099445ab5" providerId="AD" clId="Web-{289351C4-62ED-0CE9-87E0-BF562984AC06}" dt="2026-02-21T20:10:44.487" v="33" actId="1076"/>
      <pc:docMkLst>
        <pc:docMk/>
      </pc:docMkLst>
      <pc:sldChg chg="delSp modSp delAnim">
        <pc:chgData name="somovaasya3" userId="S::somovaasya3_gmail.com#ext#@slideedu.onmicrosoft.com::05b36399-d501-4a7b-87fd-615099445ab5" providerId="AD" clId="Web-{289351C4-62ED-0CE9-87E0-BF562984AC06}" dt="2026-02-21T20:10:44.487" v="33" actId="1076"/>
        <pc:sldMkLst>
          <pc:docMk/>
          <pc:sldMk cId="2799879124" sldId="256"/>
        </pc:sldMkLst>
        <pc:picChg chg="mod">
          <ac:chgData name="somovaasya3" userId="S::somovaasya3_gmail.com#ext#@slideedu.onmicrosoft.com::05b36399-d501-4a7b-87fd-615099445ab5" providerId="AD" clId="Web-{289351C4-62ED-0CE9-87E0-BF562984AC06}" dt="2026-02-21T20:10:44.487" v="33" actId="1076"/>
          <ac:picMkLst>
            <pc:docMk/>
            <pc:sldMk cId="2799879124" sldId="256"/>
            <ac:picMk id="9" creationId="{78BF1AE8-42BF-4594-D856-83B6195AE351}"/>
          </ac:picMkLst>
        </pc:picChg>
        <pc:picChg chg="del">
          <ac:chgData name="somovaasya3" userId="S::somovaasya3_gmail.com#ext#@slideedu.onmicrosoft.com::05b36399-d501-4a7b-87fd-615099445ab5" providerId="AD" clId="Web-{289351C4-62ED-0CE9-87E0-BF562984AC06}" dt="2026-02-21T20:09:16.547" v="13"/>
          <ac:picMkLst>
            <pc:docMk/>
            <pc:sldMk cId="2799879124" sldId="256"/>
            <ac:picMk id="32" creationId="{D64758AA-94E2-8601-A392-8ECF99E52613}"/>
          </ac:picMkLst>
        </pc:picChg>
        <pc:picChg chg="mod">
          <ac:chgData name="somovaasya3" userId="S::somovaasya3_gmail.com#ext#@slideedu.onmicrosoft.com::05b36399-d501-4a7b-87fd-615099445ab5" providerId="AD" clId="Web-{289351C4-62ED-0CE9-87E0-BF562984AC06}" dt="2026-02-21T20:09:47.798" v="26" actId="1076"/>
          <ac:picMkLst>
            <pc:docMk/>
            <pc:sldMk cId="2799879124" sldId="256"/>
            <ac:picMk id="34" creationId="{35B00CE8-4490-12A5-8990-1819C34E7D56}"/>
          </ac:picMkLst>
        </pc:picChg>
        <pc:picChg chg="mod">
          <ac:chgData name="somovaasya3" userId="S::somovaasya3_gmail.com#ext#@slideedu.onmicrosoft.com::05b36399-d501-4a7b-87fd-615099445ab5" providerId="AD" clId="Web-{289351C4-62ED-0CE9-87E0-BF562984AC06}" dt="2026-02-21T20:09:45.563" v="25" actId="1076"/>
          <ac:picMkLst>
            <pc:docMk/>
            <pc:sldMk cId="2799879124" sldId="256"/>
            <ac:picMk id="36" creationId="{79FFBF08-381C-37A9-E5EC-20482986471F}"/>
          </ac:picMkLst>
        </pc:picChg>
        <pc:picChg chg="mod">
          <ac:chgData name="somovaasya3" userId="S::somovaasya3_gmail.com#ext#@slideedu.onmicrosoft.com::05b36399-d501-4a7b-87fd-615099445ab5" providerId="AD" clId="Web-{289351C4-62ED-0CE9-87E0-BF562984AC06}" dt="2026-02-21T20:09:42.563" v="24" actId="1076"/>
          <ac:picMkLst>
            <pc:docMk/>
            <pc:sldMk cId="2799879124" sldId="256"/>
            <ac:picMk id="38" creationId="{E67A94C8-8DD6-55B9-C037-D117EE45E45C}"/>
          </ac:picMkLst>
        </pc:picChg>
        <pc:picChg chg="mod">
          <ac:chgData name="somovaasya3" userId="S::somovaasya3_gmail.com#ext#@slideedu.onmicrosoft.com::05b36399-d501-4a7b-87fd-615099445ab5" providerId="AD" clId="Web-{289351C4-62ED-0CE9-87E0-BF562984AC06}" dt="2026-02-21T20:09:40.032" v="23" actId="1076"/>
          <ac:picMkLst>
            <pc:docMk/>
            <pc:sldMk cId="2799879124" sldId="256"/>
            <ac:picMk id="40" creationId="{8202E54D-EE80-7D3A-088D-41A8EBB6E101}"/>
          </ac:picMkLst>
        </pc:picChg>
        <pc:picChg chg="mod">
          <ac:chgData name="somovaasya3" userId="S::somovaasya3_gmail.com#ext#@slideedu.onmicrosoft.com::05b36399-d501-4a7b-87fd-615099445ab5" providerId="AD" clId="Web-{289351C4-62ED-0CE9-87E0-BF562984AC06}" dt="2026-02-21T20:09:37.251" v="22" actId="1076"/>
          <ac:picMkLst>
            <pc:docMk/>
            <pc:sldMk cId="2799879124" sldId="256"/>
            <ac:picMk id="42" creationId="{FB4769C5-41C0-B906-4BD8-1E96E98EFAA9}"/>
          </ac:picMkLst>
        </pc:picChg>
        <pc:picChg chg="mod">
          <ac:chgData name="somovaasya3" userId="S::somovaasya3_gmail.com#ext#@slideedu.onmicrosoft.com::05b36399-d501-4a7b-87fd-615099445ab5" providerId="AD" clId="Web-{289351C4-62ED-0CE9-87E0-BF562984AC06}" dt="2026-02-21T20:09:34.891" v="21" actId="1076"/>
          <ac:picMkLst>
            <pc:docMk/>
            <pc:sldMk cId="2799879124" sldId="256"/>
            <ac:picMk id="44" creationId="{6C099B0B-B6F7-5864-2542-5633D905B2E4}"/>
          </ac:picMkLst>
        </pc:picChg>
        <pc:picChg chg="mod">
          <ac:chgData name="somovaasya3" userId="S::somovaasya3_gmail.com#ext#@slideedu.onmicrosoft.com::05b36399-d501-4a7b-87fd-615099445ab5" providerId="AD" clId="Web-{289351C4-62ED-0CE9-87E0-BF562984AC06}" dt="2026-02-21T20:09:32.922" v="20" actId="1076"/>
          <ac:picMkLst>
            <pc:docMk/>
            <pc:sldMk cId="2799879124" sldId="256"/>
            <ac:picMk id="46" creationId="{7E02D5A6-CFFA-65D4-4DCD-440620DE92B4}"/>
          </ac:picMkLst>
        </pc:picChg>
        <pc:picChg chg="mod">
          <ac:chgData name="somovaasya3" userId="S::somovaasya3_gmail.com#ext#@slideedu.onmicrosoft.com::05b36399-d501-4a7b-87fd-615099445ab5" providerId="AD" clId="Web-{289351C4-62ED-0CE9-87E0-BF562984AC06}" dt="2026-02-21T20:09:30.922" v="19" actId="1076"/>
          <ac:picMkLst>
            <pc:docMk/>
            <pc:sldMk cId="2799879124" sldId="256"/>
            <ac:picMk id="48" creationId="{5C69D343-C8C4-774A-F2D8-E250CB1CDB8A}"/>
          </ac:picMkLst>
        </pc:picChg>
        <pc:picChg chg="mod">
          <ac:chgData name="somovaasya3" userId="S::somovaasya3_gmail.com#ext#@slideedu.onmicrosoft.com::05b36399-d501-4a7b-87fd-615099445ab5" providerId="AD" clId="Web-{289351C4-62ED-0CE9-87E0-BF562984AC06}" dt="2026-02-21T20:09:28.828" v="18" actId="1076"/>
          <ac:picMkLst>
            <pc:docMk/>
            <pc:sldMk cId="2799879124" sldId="256"/>
            <ac:picMk id="50" creationId="{86348035-6B0E-E69D-17B5-87EC9DDB9847}"/>
          </ac:picMkLst>
        </pc:picChg>
        <pc:picChg chg="mod">
          <ac:chgData name="somovaasya3" userId="S::somovaasya3_gmail.com#ext#@slideedu.onmicrosoft.com::05b36399-d501-4a7b-87fd-615099445ab5" providerId="AD" clId="Web-{289351C4-62ED-0CE9-87E0-BF562984AC06}" dt="2026-02-21T20:09:26.406" v="17" actId="1076"/>
          <ac:picMkLst>
            <pc:docMk/>
            <pc:sldMk cId="2799879124" sldId="256"/>
            <ac:picMk id="52" creationId="{030330FC-A9AB-CAEA-49EA-66E95E9DD9A1}"/>
          </ac:picMkLst>
        </pc:picChg>
        <pc:picChg chg="mod">
          <ac:chgData name="somovaasya3" userId="S::somovaasya3_gmail.com#ext#@slideedu.onmicrosoft.com::05b36399-d501-4a7b-87fd-615099445ab5" providerId="AD" clId="Web-{289351C4-62ED-0CE9-87E0-BF562984AC06}" dt="2026-02-21T20:09:24.485" v="16" actId="1076"/>
          <ac:picMkLst>
            <pc:docMk/>
            <pc:sldMk cId="2799879124" sldId="256"/>
            <ac:picMk id="54" creationId="{61CBB6AE-90D2-C7E3-23F6-FAA841D2E1DB}"/>
          </ac:picMkLst>
        </pc:picChg>
        <pc:picChg chg="mod">
          <ac:chgData name="somovaasya3" userId="S::somovaasya3_gmail.com#ext#@slideedu.onmicrosoft.com::05b36399-d501-4a7b-87fd-615099445ab5" providerId="AD" clId="Web-{289351C4-62ED-0CE9-87E0-BF562984AC06}" dt="2026-02-21T20:09:22.250" v="15" actId="1076"/>
          <ac:picMkLst>
            <pc:docMk/>
            <pc:sldMk cId="2799879124" sldId="256"/>
            <ac:picMk id="56" creationId="{E93D14F2-3600-4354-2B22-6052A399DC32}"/>
          </ac:picMkLst>
        </pc:picChg>
        <pc:picChg chg="mod">
          <ac:chgData name="somovaasya3" userId="S::somovaasya3_gmail.com#ext#@slideedu.onmicrosoft.com::05b36399-d501-4a7b-87fd-615099445ab5" providerId="AD" clId="Web-{289351C4-62ED-0CE9-87E0-BF562984AC06}" dt="2026-02-21T20:10:37.830" v="31" actId="1076"/>
          <ac:picMkLst>
            <pc:docMk/>
            <pc:sldMk cId="2799879124" sldId="256"/>
            <ac:picMk id="58" creationId="{E9320391-4114-B62D-73EA-CED5DFEE99F7}"/>
          </ac:picMkLst>
        </pc:picChg>
        <pc:picChg chg="mod">
          <ac:chgData name="somovaasya3" userId="S::somovaasya3_gmail.com#ext#@slideedu.onmicrosoft.com::05b36399-d501-4a7b-87fd-615099445ab5" providerId="AD" clId="Web-{289351C4-62ED-0CE9-87E0-BF562984AC06}" dt="2026-02-21T20:10:34.362" v="30" actId="1076"/>
          <ac:picMkLst>
            <pc:docMk/>
            <pc:sldMk cId="2799879124" sldId="256"/>
            <ac:picMk id="59" creationId="{07CA0D07-3900-8EB3-418C-E6908156FB14}"/>
          </ac:picMkLst>
        </pc:picChg>
        <pc:picChg chg="mod">
          <ac:chgData name="somovaasya3" userId="S::somovaasya3_gmail.com#ext#@slideedu.onmicrosoft.com::05b36399-d501-4a7b-87fd-615099445ab5" providerId="AD" clId="Web-{289351C4-62ED-0CE9-87E0-BF562984AC06}" dt="2026-02-21T20:10:41.237" v="32" actId="1076"/>
          <ac:picMkLst>
            <pc:docMk/>
            <pc:sldMk cId="2799879124" sldId="256"/>
            <ac:picMk id="61" creationId="{AD4A1188-6745-CF98-501A-17A27ED2C211}"/>
          </ac:picMkLst>
        </pc:picChg>
        <pc:picChg chg="del mod">
          <ac:chgData name="somovaasya3" userId="S::somovaasya3_gmail.com#ext#@slideedu.onmicrosoft.com::05b36399-d501-4a7b-87fd-615099445ab5" providerId="AD" clId="Web-{289351C4-62ED-0CE9-87E0-BF562984AC06}" dt="2026-02-21T20:10:30.346" v="29"/>
          <ac:picMkLst>
            <pc:docMk/>
            <pc:sldMk cId="2799879124" sldId="256"/>
            <ac:picMk id="70" creationId="{9A9F00BF-9EE0-80E0-019B-5FDF6F46E07A}"/>
          </ac:picMkLst>
        </pc:picChg>
        <pc:picChg chg="mod">
          <ac:chgData name="somovaasya3" userId="S::somovaasya3_gmail.com#ext#@slideedu.onmicrosoft.com::05b36399-d501-4a7b-87fd-615099445ab5" providerId="AD" clId="Web-{289351C4-62ED-0CE9-87E0-BF562984AC06}" dt="2026-02-21T20:09:20" v="14" actId="1076"/>
          <ac:picMkLst>
            <pc:docMk/>
            <pc:sldMk cId="2799879124" sldId="256"/>
            <ac:picMk id="82" creationId="{31AE7759-E7BD-08B1-5C69-A18332F02FD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AF5B5C-EBEE-8205-2B2E-EE25F0D101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3E704D-01ED-FEBF-B7E3-3EBB457EA2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40E6B8-88F4-839F-7BD1-0F3BD98B2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67E141-BE87-6231-67F2-0FD8C7D9E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743C7F-F337-EAD9-24DF-A6C8B71C5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096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72A677-8239-FF3B-1744-A15FDCFB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CDC8AB-1B5F-C89A-54BD-F9132EE7E0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452145-9631-0A07-85EE-E972080D3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7FAF3C-AD82-B7A1-9375-1B82767A4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DF2864-4273-94AB-AFB8-6B2053BC7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684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16207AA-D0B6-0749-0BD0-702D04FD94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A4F1849-B202-B305-8647-769C33BEAA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D5A409-E6FE-00A0-947E-DD3A441F1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B8AC57-C14E-804E-4D45-F650B5C04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D69707-C6F7-1ED2-C461-A8048DACA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499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1113C8-C69D-B8F5-18E1-96E10BE5D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ED8945-F065-A5CE-78E2-85A2CC976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662EFC-E2D4-00DC-F859-EA018C21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5DEEDF-05BB-8EA8-F0C2-30442FD51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D70E97-1370-140F-D108-7780B4380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17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0D35A9-43DF-B26B-047E-3747F1157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B25219-35B3-A97F-0B1F-983FA8C91F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82C5FA-D25F-DBD7-EEAF-53EE3D20A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9A117C-DF2F-8C8E-D204-265812699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E21CE8-6478-0EE0-99AB-6B65D6636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409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39D24B-BF47-E187-D720-09F09092A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B57681-2077-1F75-2424-05F39F0343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919B86F-2CBE-EE55-0DA5-F5E22B02BA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BF454F-0F56-9FA8-E227-1999C0451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C7A41E-9805-2460-1EFF-1E2D0B312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3182EC-FB94-BCFC-59D6-74B807218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713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C7767C-6BE7-E2F1-D6CF-B8157A3B6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A0F3AE-E0F9-95DD-78AB-D6E1E92A1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9E251C-A41C-347C-D1E2-059DF9FA0A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E11F386-E05F-F9F0-EC41-5B2472E46A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A86CC79-2686-A246-C59A-A7F551454A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57C1C1F-3433-6004-547D-FE25D7C3A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32E43BE-DCB9-1416-E0D0-7AC2D71DF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72E2D26-BC61-B8FB-EEEE-C9736B5AC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301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3A2986-BBBB-04D9-5F36-1EDA0E78B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549246-E231-05F9-F079-8968DC468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9537F41-865B-08D2-4163-7A33B8320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62BADD2-6BBB-5A4C-2ACD-AEDCD72D7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102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4EC4E96-120A-3A2A-38D0-9710F9741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20FAE5D-1BA0-FF12-854E-0AD60C61E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95E2966-3C34-7670-88AE-8F2DCD307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214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8F58A7-0987-898F-0AA8-CE890E707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7D4D82-8FDD-424E-52B2-F4433C5EB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D4BF37E-4332-F82A-8B2E-3DE024B16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7C7213-9EB2-F260-A207-0FF90A7F5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DC48E9-F4BB-4B79-6942-D5BAA186C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6C125B-6BF2-95EB-94DF-E6E4025A4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391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5A36AA-AB89-8048-A945-9CCC91078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6C177E4-7DAB-9EEB-1F72-1EF06606A2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A07F836-3C52-4591-1D2D-2FACB20345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D729CF-2446-2ED4-9011-460C280BF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FD02E2C-151A-8B1C-E506-9CB0B26F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2DF1DD-A942-39F2-D04B-CE5BA92B1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948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D37E49-EE2D-EA86-4546-4A35FD7B6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66ECA9-59BB-B9B3-A5CE-E04E4A962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20A138-CE6F-4F5F-C319-250EE46A59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17B9B-0C93-45B4-AFE5-9EB4BAA04CBE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C6AA9D-2CDE-17B5-E27A-84969E2A54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FE4EE9-80EA-DCFD-5B33-EF4D81674F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518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audio" Target="../media/media13.m4a"/><Relationship Id="rId21" Type="http://schemas.microsoft.com/office/2007/relationships/media" Target="../media/media11.m4a"/><Relationship Id="rId34" Type="http://schemas.openxmlformats.org/officeDocument/2006/relationships/audio" Target="../media/media17.m4a"/><Relationship Id="rId42" Type="http://schemas.openxmlformats.org/officeDocument/2006/relationships/image" Target="../media/image3.png"/><Relationship Id="rId47" Type="http://schemas.openxmlformats.org/officeDocument/2006/relationships/image" Target="../media/image6.png"/><Relationship Id="rId50" Type="http://schemas.openxmlformats.org/officeDocument/2006/relationships/image" Target="../media/image9.png"/><Relationship Id="rId55" Type="http://schemas.openxmlformats.org/officeDocument/2006/relationships/image" Target="../media/image14.png"/><Relationship Id="rId63" Type="http://schemas.openxmlformats.org/officeDocument/2006/relationships/image" Target="../media/image22.png"/><Relationship Id="rId7" Type="http://schemas.microsoft.com/office/2007/relationships/media" Target="../media/media4.m4a"/><Relationship Id="rId2" Type="http://schemas.openxmlformats.org/officeDocument/2006/relationships/audio" Target="../media/media1.m4a"/><Relationship Id="rId16" Type="http://schemas.openxmlformats.org/officeDocument/2006/relationships/audio" Target="../media/media8.m4a"/><Relationship Id="rId29" Type="http://schemas.microsoft.com/office/2007/relationships/media" Target="../media/media15.m4a"/><Relationship Id="rId11" Type="http://schemas.microsoft.com/office/2007/relationships/media" Target="../media/media6.m4a"/><Relationship Id="rId24" Type="http://schemas.openxmlformats.org/officeDocument/2006/relationships/audio" Target="../media/media12.m4a"/><Relationship Id="rId32" Type="http://schemas.openxmlformats.org/officeDocument/2006/relationships/audio" Target="../media/media16.m4a"/><Relationship Id="rId37" Type="http://schemas.microsoft.com/office/2007/relationships/media" Target="../media/media19.m4a"/><Relationship Id="rId40" Type="http://schemas.openxmlformats.org/officeDocument/2006/relationships/image" Target="../media/image1.png"/><Relationship Id="rId45" Type="http://schemas.openxmlformats.org/officeDocument/2006/relationships/image" Target="../media/image5.png"/><Relationship Id="rId53" Type="http://schemas.openxmlformats.org/officeDocument/2006/relationships/image" Target="../media/image12.png"/><Relationship Id="rId58" Type="http://schemas.openxmlformats.org/officeDocument/2006/relationships/image" Target="../media/image17.png"/><Relationship Id="rId66" Type="http://schemas.openxmlformats.org/officeDocument/2006/relationships/image" Target="../media/image25.png"/><Relationship Id="rId5" Type="http://schemas.microsoft.com/office/2007/relationships/media" Target="../media/media3.m4a"/><Relationship Id="rId61" Type="http://schemas.openxmlformats.org/officeDocument/2006/relationships/image" Target="../media/image20.png"/><Relationship Id="rId19" Type="http://schemas.microsoft.com/office/2007/relationships/media" Target="../media/media10.m4a"/><Relationship Id="rId14" Type="http://schemas.openxmlformats.org/officeDocument/2006/relationships/audio" Target="../media/media7.m4a"/><Relationship Id="rId22" Type="http://schemas.openxmlformats.org/officeDocument/2006/relationships/audio" Target="../media/media11.m4a"/><Relationship Id="rId27" Type="http://schemas.microsoft.com/office/2007/relationships/media" Target="../media/media14.m4a"/><Relationship Id="rId30" Type="http://schemas.openxmlformats.org/officeDocument/2006/relationships/audio" Target="../media/media15.m4a"/><Relationship Id="rId35" Type="http://schemas.microsoft.com/office/2007/relationships/media" Target="../media/media18.m4a"/><Relationship Id="rId43" Type="http://schemas.openxmlformats.org/officeDocument/2006/relationships/image" Target="../media/image4.png"/><Relationship Id="rId48" Type="http://schemas.openxmlformats.org/officeDocument/2006/relationships/image" Target="../media/image7.png"/><Relationship Id="rId56" Type="http://schemas.openxmlformats.org/officeDocument/2006/relationships/image" Target="../media/image15.png"/><Relationship Id="rId64" Type="http://schemas.openxmlformats.org/officeDocument/2006/relationships/image" Target="../media/image23.png"/><Relationship Id="rId8" Type="http://schemas.openxmlformats.org/officeDocument/2006/relationships/audio" Target="../media/media4.m4a"/><Relationship Id="rId51" Type="http://schemas.openxmlformats.org/officeDocument/2006/relationships/image" Target="../media/image10.png"/><Relationship Id="rId3" Type="http://schemas.microsoft.com/office/2007/relationships/media" Target="../media/media2.m4a"/><Relationship Id="rId12" Type="http://schemas.openxmlformats.org/officeDocument/2006/relationships/audio" Target="../media/media6.m4a"/><Relationship Id="rId17" Type="http://schemas.microsoft.com/office/2007/relationships/media" Target="../media/media9.m4a"/><Relationship Id="rId25" Type="http://schemas.microsoft.com/office/2007/relationships/media" Target="../media/media13.m4a"/><Relationship Id="rId33" Type="http://schemas.microsoft.com/office/2007/relationships/media" Target="../media/media17.m4a"/><Relationship Id="rId38" Type="http://schemas.openxmlformats.org/officeDocument/2006/relationships/audio" Target="../media/media19.m4a"/><Relationship Id="rId46" Type="http://schemas.microsoft.com/office/2007/relationships/hdphoto" Target="../media/hdphoto2.wdp"/><Relationship Id="rId59" Type="http://schemas.openxmlformats.org/officeDocument/2006/relationships/image" Target="../media/image18.png"/><Relationship Id="rId67" Type="http://schemas.openxmlformats.org/officeDocument/2006/relationships/image" Target="../media/image26.png"/><Relationship Id="rId20" Type="http://schemas.openxmlformats.org/officeDocument/2006/relationships/audio" Target="../media/media10.m4a"/><Relationship Id="rId41" Type="http://schemas.openxmlformats.org/officeDocument/2006/relationships/image" Target="../media/image2.png"/><Relationship Id="rId54" Type="http://schemas.openxmlformats.org/officeDocument/2006/relationships/image" Target="../media/image13.png"/><Relationship Id="rId62" Type="http://schemas.openxmlformats.org/officeDocument/2006/relationships/image" Target="../media/image21.png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5" Type="http://schemas.microsoft.com/office/2007/relationships/media" Target="../media/media8.m4a"/><Relationship Id="rId23" Type="http://schemas.microsoft.com/office/2007/relationships/media" Target="../media/media12.m4a"/><Relationship Id="rId28" Type="http://schemas.openxmlformats.org/officeDocument/2006/relationships/audio" Target="../media/media14.m4a"/><Relationship Id="rId36" Type="http://schemas.openxmlformats.org/officeDocument/2006/relationships/audio" Target="../media/media18.m4a"/><Relationship Id="rId49" Type="http://schemas.openxmlformats.org/officeDocument/2006/relationships/image" Target="../media/image8.png"/><Relationship Id="rId57" Type="http://schemas.openxmlformats.org/officeDocument/2006/relationships/image" Target="../media/image16.png"/><Relationship Id="rId10" Type="http://schemas.openxmlformats.org/officeDocument/2006/relationships/audio" Target="../media/media5.m4a"/><Relationship Id="rId31" Type="http://schemas.microsoft.com/office/2007/relationships/media" Target="../media/media16.m4a"/><Relationship Id="rId44" Type="http://schemas.microsoft.com/office/2007/relationships/hdphoto" Target="../media/hdphoto1.wdp"/><Relationship Id="rId52" Type="http://schemas.openxmlformats.org/officeDocument/2006/relationships/image" Target="../media/image11.png"/><Relationship Id="rId60" Type="http://schemas.openxmlformats.org/officeDocument/2006/relationships/image" Target="../media/image19.png"/><Relationship Id="rId65" Type="http://schemas.openxmlformats.org/officeDocument/2006/relationships/image" Target="../media/image24.png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3" Type="http://schemas.microsoft.com/office/2007/relationships/media" Target="../media/media7.m4a"/><Relationship Id="rId18" Type="http://schemas.openxmlformats.org/officeDocument/2006/relationships/audio" Target="../media/media9.m4a"/><Relationship Id="rId39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48D5FE-A1D9-1DC5-87D0-ED416B3E6ED9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>
            <a:fillRect/>
          </a:stretch>
        </p:blipFill>
        <p:spPr>
          <a:xfrm>
            <a:off x="0" y="-7893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8BECAB3-11A0-C629-9EBC-2305B1D25D67}"/>
              </a:ext>
            </a:extLst>
          </p:cNvPr>
          <p:cNvSpPr/>
          <p:nvPr/>
        </p:nvSpPr>
        <p:spPr>
          <a:xfrm>
            <a:off x="1193074" y="3744685"/>
            <a:ext cx="2734491" cy="1663337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0268F1E7-3652-F6BA-F3A3-CF8356563C6B}"/>
              </a:ext>
            </a:extLst>
          </p:cNvPr>
          <p:cNvSpPr/>
          <p:nvPr/>
        </p:nvSpPr>
        <p:spPr>
          <a:xfrm>
            <a:off x="4728754" y="3744685"/>
            <a:ext cx="2734491" cy="1663337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BF1AE8-42BF-4594-D856-83B6195AE351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70775" y="2232203"/>
            <a:ext cx="3323834" cy="3323834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ECC3F4D5-5FDE-301E-683E-7FFAD6C7166B}"/>
              </a:ext>
            </a:extLst>
          </p:cNvPr>
          <p:cNvSpPr/>
          <p:nvPr/>
        </p:nvSpPr>
        <p:spPr>
          <a:xfrm>
            <a:off x="2560318" y="97972"/>
            <a:ext cx="4132217" cy="341376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3C32770-42FD-BC32-FE98-DB91B64803A4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353" y="283029"/>
            <a:ext cx="3043646" cy="304364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45DFDFC-65FA-6907-F42C-96759C519088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84" t="20204" r="22026" b="23129"/>
          <a:stretch>
            <a:fillRect/>
          </a:stretch>
        </p:blipFill>
        <p:spPr>
          <a:xfrm>
            <a:off x="1375115" y="3744685"/>
            <a:ext cx="1942851" cy="166333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6157F46-3896-9381-2EB4-C204404C2E57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68" t="14303" r="21311" b="22713"/>
          <a:stretch>
            <a:fillRect/>
          </a:stretch>
        </p:blipFill>
        <p:spPr>
          <a:xfrm>
            <a:off x="5442856" y="3744685"/>
            <a:ext cx="1410790" cy="166333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373071D-6C64-85E0-29DD-1E7BA60DA41F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935" y="170361"/>
            <a:ext cx="3268981" cy="326898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778E529-AD89-BF1D-A96C-8DB141A39B60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" t="7621" r="6225" b="16551"/>
          <a:stretch>
            <a:fillRect/>
          </a:stretch>
        </p:blipFill>
        <p:spPr>
          <a:xfrm>
            <a:off x="2827021" y="87629"/>
            <a:ext cx="3803466" cy="334137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EF28CAB-7E3B-261F-575B-B3AE2DEF3A7C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6" b="12703"/>
          <a:stretch>
            <a:fillRect/>
          </a:stretch>
        </p:blipFill>
        <p:spPr>
          <a:xfrm>
            <a:off x="2683965" y="424815"/>
            <a:ext cx="3884919" cy="289505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A63FA3F-36FB-0205-2B4C-3BA5F350EFDF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1" b="16570"/>
          <a:stretch>
            <a:fillRect/>
          </a:stretch>
        </p:blipFill>
        <p:spPr>
          <a:xfrm>
            <a:off x="2533101" y="461010"/>
            <a:ext cx="4186646" cy="289505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154D47C-C79A-9C5C-6A7E-05CAD917BB17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831" y="82733"/>
            <a:ext cx="3428999" cy="34289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10E83E5-BE45-2924-F415-DE91168837F6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315" y="50623"/>
            <a:ext cx="3374569" cy="337456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5B00CE8-4490-12A5-8990-1819C34E7D56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2" t="18129" r="6074" b="17408"/>
          <a:stretch>
            <a:fillRect/>
          </a:stretch>
        </p:blipFill>
        <p:spPr>
          <a:xfrm>
            <a:off x="2616348" y="288631"/>
            <a:ext cx="4008566" cy="294159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9FFBF08-381C-37A9-E5EC-20482986471F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678" y="-8496"/>
            <a:ext cx="3374569" cy="337456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E67A94C8-8DD6-55B9-C037-D117EE45E45C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783" y="127533"/>
            <a:ext cx="3387732" cy="343822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202E54D-EE80-7D3A-088D-41A8EBB6E101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715" y="21808"/>
            <a:ext cx="3516086" cy="351608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FB4769C5-41C0-B906-4BD8-1E96E98EFAA9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017" y="-39973"/>
            <a:ext cx="3516086" cy="351608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6C099B0B-B6F7-5864-2542-5633D905B2E4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441" y="73829"/>
            <a:ext cx="3593916" cy="359391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E02D5A6-CFFA-65D4-4DCD-440620DE92B4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5" r="22524" b="7007"/>
          <a:stretch>
            <a:fillRect/>
          </a:stretch>
        </p:blipFill>
        <p:spPr>
          <a:xfrm rot="18654319">
            <a:off x="3525805" y="-281739"/>
            <a:ext cx="2421814" cy="4166613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5C69D343-C8C4-774A-F2D8-E250CB1CDB8A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5" r="30906"/>
          <a:stretch>
            <a:fillRect/>
          </a:stretch>
        </p:blipFill>
        <p:spPr>
          <a:xfrm rot="3415938">
            <a:off x="3802178" y="-581834"/>
            <a:ext cx="1807568" cy="4770702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6348035-6B0E-E69D-17B5-87EC9DDB9847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560" y="24959"/>
            <a:ext cx="3539382" cy="3539382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30330FC-A9AB-CAEA-49EA-66E95E9DD9A1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699" y="46965"/>
            <a:ext cx="3625471" cy="362547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1CBB6AE-90D2-C7E3-23F6-FAA841D2E1DB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046" y="227254"/>
            <a:ext cx="3249874" cy="3249874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E93D14F2-3600-4354-2B22-6052A399DC32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771" y="43251"/>
            <a:ext cx="3682781" cy="3682781"/>
          </a:xfrm>
          <a:prstGeom prst="rect">
            <a:avLst/>
          </a:prstGeom>
        </p:spPr>
      </p:pic>
      <p:pic>
        <p:nvPicPr>
          <p:cNvPr id="58" name="лаванда">
            <a:hlinkClick r:id="" action="ppaction://media"/>
            <a:extLst>
              <a:ext uri="{FF2B5EF4-FFF2-40B4-BE49-F238E27FC236}">
                <a16:creationId xmlns:a16="http://schemas.microsoft.com/office/drawing/2014/main" id="{E9320391-4114-B62D-73EA-CED5DFEE99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5"/>
          <a:stretch>
            <a:fillRect/>
          </a:stretch>
        </p:blipFill>
        <p:spPr>
          <a:xfrm>
            <a:off x="8063952" y="5540233"/>
            <a:ext cx="487363" cy="487362"/>
          </a:xfrm>
          <a:prstGeom prst="rect">
            <a:avLst/>
          </a:prstGeom>
        </p:spPr>
      </p:pic>
      <p:pic>
        <p:nvPicPr>
          <p:cNvPr id="59" name="лаваш">
            <a:hlinkClick r:id="" action="ppaction://media"/>
            <a:extLst>
              <a:ext uri="{FF2B5EF4-FFF2-40B4-BE49-F238E27FC236}">
                <a16:creationId xmlns:a16="http://schemas.microsoft.com/office/drawing/2014/main" id="{07CA0D07-3900-8EB3-418C-E6908156FB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5"/>
          <a:stretch>
            <a:fillRect/>
          </a:stretch>
        </p:blipFill>
        <p:spPr>
          <a:xfrm>
            <a:off x="7294167" y="5559487"/>
            <a:ext cx="487363" cy="487362"/>
          </a:xfrm>
          <a:prstGeom prst="rect">
            <a:avLst/>
          </a:prstGeom>
        </p:spPr>
      </p:pic>
      <p:pic>
        <p:nvPicPr>
          <p:cNvPr id="60" name="лама">
            <a:hlinkClick r:id="" action="ppaction://media"/>
            <a:extLst>
              <a:ext uri="{FF2B5EF4-FFF2-40B4-BE49-F238E27FC236}">
                <a16:creationId xmlns:a16="http://schemas.microsoft.com/office/drawing/2014/main" id="{C5F51A82-A231-1097-D3A2-CA7F4BB071C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5"/>
          <a:stretch>
            <a:fillRect/>
          </a:stretch>
        </p:blipFill>
        <p:spPr>
          <a:xfrm>
            <a:off x="5783271" y="5543380"/>
            <a:ext cx="487363" cy="487362"/>
          </a:xfrm>
          <a:prstGeom prst="rect">
            <a:avLst/>
          </a:prstGeom>
        </p:spPr>
      </p:pic>
      <p:pic>
        <p:nvPicPr>
          <p:cNvPr id="61" name="лампа">
            <a:hlinkClick r:id="" action="ppaction://media"/>
            <a:extLst>
              <a:ext uri="{FF2B5EF4-FFF2-40B4-BE49-F238E27FC236}">
                <a16:creationId xmlns:a16="http://schemas.microsoft.com/office/drawing/2014/main" id="{AD4A1188-6745-CF98-501A-17A27ED2C21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65"/>
          <a:stretch>
            <a:fillRect/>
          </a:stretch>
        </p:blipFill>
        <p:spPr>
          <a:xfrm>
            <a:off x="8819427" y="5809830"/>
            <a:ext cx="487363" cy="487362"/>
          </a:xfrm>
          <a:prstGeom prst="rect">
            <a:avLst/>
          </a:prstGeom>
        </p:spPr>
      </p:pic>
      <p:pic>
        <p:nvPicPr>
          <p:cNvPr id="62" name="лампочки">
            <a:hlinkClick r:id="" action="ppaction://media"/>
            <a:extLst>
              <a:ext uri="{FF2B5EF4-FFF2-40B4-BE49-F238E27FC236}">
                <a16:creationId xmlns:a16="http://schemas.microsoft.com/office/drawing/2014/main" id="{6A3D1541-226E-F972-22D5-97A8F9BC6C4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65"/>
          <a:stretch>
            <a:fillRect/>
          </a:stretch>
        </p:blipFill>
        <p:spPr>
          <a:xfrm>
            <a:off x="3299210" y="5552959"/>
            <a:ext cx="487363" cy="487362"/>
          </a:xfrm>
          <a:prstGeom prst="rect">
            <a:avLst/>
          </a:prstGeom>
        </p:spPr>
      </p:pic>
      <p:pic>
        <p:nvPicPr>
          <p:cNvPr id="64" name="лодка">
            <a:hlinkClick r:id="" action="ppaction://media"/>
            <a:extLst>
              <a:ext uri="{FF2B5EF4-FFF2-40B4-BE49-F238E27FC236}">
                <a16:creationId xmlns:a16="http://schemas.microsoft.com/office/drawing/2014/main" id="{628F1B6E-6143-D548-B9AA-D04B8B93994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65"/>
          <a:stretch>
            <a:fillRect/>
          </a:stretch>
        </p:blipFill>
        <p:spPr>
          <a:xfrm>
            <a:off x="4158137" y="5555036"/>
            <a:ext cx="487363" cy="487362"/>
          </a:xfrm>
          <a:prstGeom prst="rect">
            <a:avLst/>
          </a:prstGeom>
        </p:spPr>
      </p:pic>
      <p:pic>
        <p:nvPicPr>
          <p:cNvPr id="65" name="ложка">
            <a:hlinkClick r:id="" action="ppaction://media"/>
            <a:extLst>
              <a:ext uri="{FF2B5EF4-FFF2-40B4-BE49-F238E27FC236}">
                <a16:creationId xmlns:a16="http://schemas.microsoft.com/office/drawing/2014/main" id="{06F4ABB8-8ADF-EE3A-86C4-095E6CA01AC8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65"/>
          <a:stretch>
            <a:fillRect/>
          </a:stretch>
        </p:blipFill>
        <p:spPr>
          <a:xfrm>
            <a:off x="8068251" y="6258065"/>
            <a:ext cx="487363" cy="487362"/>
          </a:xfrm>
          <a:prstGeom prst="rect">
            <a:avLst/>
          </a:prstGeom>
        </p:spPr>
      </p:pic>
      <p:pic>
        <p:nvPicPr>
          <p:cNvPr id="66" name="луна">
            <a:hlinkClick r:id="" action="ppaction://media"/>
            <a:extLst>
              <a:ext uri="{FF2B5EF4-FFF2-40B4-BE49-F238E27FC236}">
                <a16:creationId xmlns:a16="http://schemas.microsoft.com/office/drawing/2014/main" id="{22C36721-E85A-4F78-295B-FA44E54E3F30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65"/>
          <a:stretch>
            <a:fillRect/>
          </a:stretch>
        </p:blipFill>
        <p:spPr>
          <a:xfrm>
            <a:off x="2451510" y="6236041"/>
            <a:ext cx="487363" cy="487362"/>
          </a:xfrm>
          <a:prstGeom prst="rect">
            <a:avLst/>
          </a:prstGeom>
        </p:spPr>
      </p:pic>
      <p:pic>
        <p:nvPicPr>
          <p:cNvPr id="67" name="лупа">
            <a:hlinkClick r:id="" action="ppaction://media"/>
            <a:extLst>
              <a:ext uri="{FF2B5EF4-FFF2-40B4-BE49-F238E27FC236}">
                <a16:creationId xmlns:a16="http://schemas.microsoft.com/office/drawing/2014/main" id="{8D9D7A4E-D039-6114-D14E-732EDF3BC4FB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65"/>
          <a:stretch>
            <a:fillRect/>
          </a:stretch>
        </p:blipFill>
        <p:spPr>
          <a:xfrm>
            <a:off x="5017063" y="6235447"/>
            <a:ext cx="487363" cy="487362"/>
          </a:xfrm>
          <a:prstGeom prst="rect">
            <a:avLst/>
          </a:prstGeom>
        </p:spPr>
      </p:pic>
      <p:pic>
        <p:nvPicPr>
          <p:cNvPr id="68" name="радуга">
            <a:hlinkClick r:id="" action="ppaction://media"/>
            <a:extLst>
              <a:ext uri="{FF2B5EF4-FFF2-40B4-BE49-F238E27FC236}">
                <a16:creationId xmlns:a16="http://schemas.microsoft.com/office/drawing/2014/main" id="{BD7C9168-D645-AA4C-A81A-68F7F892E9E2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65"/>
          <a:stretch>
            <a:fillRect/>
          </a:stretch>
        </p:blipFill>
        <p:spPr>
          <a:xfrm>
            <a:off x="5017063" y="5554343"/>
            <a:ext cx="487362" cy="487363"/>
          </a:xfrm>
          <a:prstGeom prst="rect">
            <a:avLst/>
          </a:prstGeom>
        </p:spPr>
      </p:pic>
      <p:pic>
        <p:nvPicPr>
          <p:cNvPr id="69" name="рак">
            <a:hlinkClick r:id="" action="ppaction://media"/>
            <a:extLst>
              <a:ext uri="{FF2B5EF4-FFF2-40B4-BE49-F238E27FC236}">
                <a16:creationId xmlns:a16="http://schemas.microsoft.com/office/drawing/2014/main" id="{7C59C0D9-0174-9CDB-B69A-0C713DF5B9D0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65"/>
          <a:stretch>
            <a:fillRect/>
          </a:stretch>
        </p:blipFill>
        <p:spPr>
          <a:xfrm>
            <a:off x="1581358" y="5552959"/>
            <a:ext cx="487362" cy="487363"/>
          </a:xfrm>
          <a:prstGeom prst="rect">
            <a:avLst/>
          </a:prstGeom>
        </p:spPr>
      </p:pic>
      <p:pic>
        <p:nvPicPr>
          <p:cNvPr id="71" name="ракушка">
            <a:hlinkClick r:id="" action="ppaction://media"/>
            <a:extLst>
              <a:ext uri="{FF2B5EF4-FFF2-40B4-BE49-F238E27FC236}">
                <a16:creationId xmlns:a16="http://schemas.microsoft.com/office/drawing/2014/main" id="{2584664A-4BA5-D6A8-47BE-0394265FF5F1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65"/>
          <a:stretch>
            <a:fillRect/>
          </a:stretch>
        </p:blipFill>
        <p:spPr>
          <a:xfrm>
            <a:off x="7294664" y="6237810"/>
            <a:ext cx="487362" cy="487363"/>
          </a:xfrm>
          <a:prstGeom prst="rect">
            <a:avLst/>
          </a:prstGeom>
        </p:spPr>
      </p:pic>
      <p:pic>
        <p:nvPicPr>
          <p:cNvPr id="72" name="роза">
            <a:hlinkClick r:id="" action="ppaction://media"/>
            <a:extLst>
              <a:ext uri="{FF2B5EF4-FFF2-40B4-BE49-F238E27FC236}">
                <a16:creationId xmlns:a16="http://schemas.microsoft.com/office/drawing/2014/main" id="{0DA2360C-0952-1DF5-354F-FC21441EC14C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65"/>
          <a:stretch>
            <a:fillRect/>
          </a:stretch>
        </p:blipFill>
        <p:spPr>
          <a:xfrm>
            <a:off x="3308741" y="6235447"/>
            <a:ext cx="487362" cy="487363"/>
          </a:xfrm>
          <a:prstGeom prst="rect">
            <a:avLst/>
          </a:prstGeom>
        </p:spPr>
      </p:pic>
      <p:pic>
        <p:nvPicPr>
          <p:cNvPr id="73" name="ромашка">
            <a:hlinkClick r:id="" action="ppaction://media"/>
            <a:extLst>
              <a:ext uri="{FF2B5EF4-FFF2-40B4-BE49-F238E27FC236}">
                <a16:creationId xmlns:a16="http://schemas.microsoft.com/office/drawing/2014/main" id="{DB5018EF-1145-39DA-F9F2-012DF6F4B1C0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65"/>
          <a:stretch>
            <a:fillRect/>
          </a:stretch>
        </p:blipFill>
        <p:spPr>
          <a:xfrm>
            <a:off x="1594512" y="6237810"/>
            <a:ext cx="487362" cy="487363"/>
          </a:xfrm>
          <a:prstGeom prst="rect">
            <a:avLst/>
          </a:prstGeom>
        </p:spPr>
      </p:pic>
      <p:pic>
        <p:nvPicPr>
          <p:cNvPr id="74" name="рубашка">
            <a:hlinkClick r:id="" action="ppaction://media"/>
            <a:extLst>
              <a:ext uri="{FF2B5EF4-FFF2-40B4-BE49-F238E27FC236}">
                <a16:creationId xmlns:a16="http://schemas.microsoft.com/office/drawing/2014/main" id="{1706A93F-6F0D-4C1D-33EA-CE0D42C8C56D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65"/>
          <a:stretch>
            <a:fillRect/>
          </a:stretch>
        </p:blipFill>
        <p:spPr>
          <a:xfrm>
            <a:off x="2440284" y="5552959"/>
            <a:ext cx="487362" cy="487363"/>
          </a:xfrm>
          <a:prstGeom prst="rect">
            <a:avLst/>
          </a:prstGeom>
        </p:spPr>
      </p:pic>
      <p:pic>
        <p:nvPicPr>
          <p:cNvPr id="75" name="рука">
            <a:hlinkClick r:id="" action="ppaction://media"/>
            <a:extLst>
              <a:ext uri="{FF2B5EF4-FFF2-40B4-BE49-F238E27FC236}">
                <a16:creationId xmlns:a16="http://schemas.microsoft.com/office/drawing/2014/main" id="{FA60C662-F04A-DC3D-FBE2-2936154AD70B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65"/>
          <a:stretch>
            <a:fillRect/>
          </a:stretch>
        </p:blipFill>
        <p:spPr>
          <a:xfrm>
            <a:off x="6544367" y="5530009"/>
            <a:ext cx="487362" cy="487363"/>
          </a:xfrm>
          <a:prstGeom prst="rect">
            <a:avLst/>
          </a:prstGeom>
        </p:spPr>
      </p:pic>
      <p:pic>
        <p:nvPicPr>
          <p:cNvPr id="76" name="рыба">
            <a:hlinkClick r:id="" action="ppaction://media"/>
            <a:extLst>
              <a:ext uri="{FF2B5EF4-FFF2-40B4-BE49-F238E27FC236}">
                <a16:creationId xmlns:a16="http://schemas.microsoft.com/office/drawing/2014/main" id="{5165BB5F-881A-A7E5-E538-F7B0956D55AE}"/>
              </a:ext>
            </a:extLst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65"/>
          <a:stretch>
            <a:fillRect/>
          </a:stretch>
        </p:blipFill>
        <p:spPr>
          <a:xfrm>
            <a:off x="4165739" y="6235447"/>
            <a:ext cx="487362" cy="487363"/>
          </a:xfrm>
          <a:prstGeom prst="rect">
            <a:avLst/>
          </a:prstGeom>
        </p:spPr>
      </p:pic>
      <p:pic>
        <p:nvPicPr>
          <p:cNvPr id="77" name="рысь">
            <a:hlinkClick r:id="" action="ppaction://media"/>
            <a:extLst>
              <a:ext uri="{FF2B5EF4-FFF2-40B4-BE49-F238E27FC236}">
                <a16:creationId xmlns:a16="http://schemas.microsoft.com/office/drawing/2014/main" id="{EA678931-458F-ECF0-2051-8E62159BBC68}"/>
              </a:ext>
            </a:extLst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65"/>
          <a:stretch>
            <a:fillRect/>
          </a:stretch>
        </p:blipFill>
        <p:spPr>
          <a:xfrm>
            <a:off x="6568884" y="6243432"/>
            <a:ext cx="487362" cy="487363"/>
          </a:xfrm>
          <a:prstGeom prst="rect">
            <a:avLst/>
          </a:prstGeom>
        </p:spPr>
      </p:pic>
      <p:pic>
        <p:nvPicPr>
          <p:cNvPr id="78" name="Голос 260211_014353">
            <a:hlinkClick r:id="" action="ppaction://media"/>
            <a:extLst>
              <a:ext uri="{FF2B5EF4-FFF2-40B4-BE49-F238E27FC236}">
                <a16:creationId xmlns:a16="http://schemas.microsoft.com/office/drawing/2014/main" id="{4C88AD85-1207-3C90-C4A8-3BACB8B78B11}"/>
              </a:ext>
            </a:extLst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65"/>
          <a:stretch>
            <a:fillRect/>
          </a:stretch>
        </p:blipFill>
        <p:spPr>
          <a:xfrm>
            <a:off x="5795296" y="6235447"/>
            <a:ext cx="487363" cy="487362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3034041C-F154-BEA7-3E3A-78F471085A95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" y="-23223"/>
            <a:ext cx="1475405" cy="1358181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31AE7759-E7BD-08B1-5C69-A18332F02FD3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941" y="420847"/>
            <a:ext cx="2009524" cy="23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7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77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200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538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090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538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240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2474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232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2176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2410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112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4" dur="2197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8" dur="2453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2" dur="2410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6" dur="2453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0" dur="2368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2858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8" dur="2240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2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2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2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2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2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2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2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2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2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2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2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2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2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2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>
                <p:cTn id="2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>
                <p:cTn id="2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2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80000">
                <p:cTn id="2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D04AED-D727-46FC-8C53-D520A4414BF8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4164B54D-3AE7-42E7-8E87-798BBAF3B2A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2035421-D0C5-4285-B23D-9CB167CC6A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0</Words>
  <Application>Microsoft Office PowerPoint</Application>
  <PresentationFormat>Widescreen</PresentationFormat>
  <Paragraphs>0</Paragraphs>
  <Slides>1</Slides>
  <Notes>0</Notes>
  <HiddenSlides>0</HiddenSlides>
  <MMClips>20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14</cp:revision>
  <dcterms:created xsi:type="dcterms:W3CDTF">2026-02-10T22:27:23Z</dcterms:created>
  <dcterms:modified xsi:type="dcterms:W3CDTF">2026-02-21T20:10:46Z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