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49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1.png"/><Relationship Id="rId47" Type="http://schemas.openxmlformats.org/officeDocument/2006/relationships/image" Target="../media/image5.png"/><Relationship Id="rId50" Type="http://schemas.openxmlformats.org/officeDocument/2006/relationships/image" Target="../media/image7.png"/><Relationship Id="rId55" Type="http://schemas.openxmlformats.org/officeDocument/2006/relationships/image" Target="../media/image12.png"/><Relationship Id="rId63" Type="http://schemas.openxmlformats.org/officeDocument/2006/relationships/image" Target="../media/image20.png"/><Relationship Id="rId68" Type="http://schemas.openxmlformats.org/officeDocument/2006/relationships/image" Target="../media/image25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image" Target="../media/image4.png"/><Relationship Id="rId53" Type="http://schemas.openxmlformats.org/officeDocument/2006/relationships/image" Target="../media/image10.png"/><Relationship Id="rId58" Type="http://schemas.openxmlformats.org/officeDocument/2006/relationships/image" Target="../media/image15.png"/><Relationship Id="rId66" Type="http://schemas.openxmlformats.org/officeDocument/2006/relationships/image" Target="../media/image23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6.png"/><Relationship Id="rId57" Type="http://schemas.openxmlformats.org/officeDocument/2006/relationships/image" Target="../media/image14.png"/><Relationship Id="rId61" Type="http://schemas.openxmlformats.org/officeDocument/2006/relationships/image" Target="../media/image18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3.png"/><Relationship Id="rId52" Type="http://schemas.openxmlformats.org/officeDocument/2006/relationships/image" Target="../media/image9.png"/><Relationship Id="rId60" Type="http://schemas.openxmlformats.org/officeDocument/2006/relationships/image" Target="../media/image17.png"/><Relationship Id="rId65" Type="http://schemas.openxmlformats.org/officeDocument/2006/relationships/image" Target="../media/image22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2.png"/><Relationship Id="rId48" Type="http://schemas.microsoft.com/office/2007/relationships/hdphoto" Target="../media/hdphoto2.wdp"/><Relationship Id="rId56" Type="http://schemas.openxmlformats.org/officeDocument/2006/relationships/image" Target="../media/image13.png"/><Relationship Id="rId64" Type="http://schemas.openxmlformats.org/officeDocument/2006/relationships/image" Target="../media/image21.png"/><Relationship Id="rId69" Type="http://schemas.openxmlformats.org/officeDocument/2006/relationships/image" Target="../media/image26.png"/><Relationship Id="rId8" Type="http://schemas.openxmlformats.org/officeDocument/2006/relationships/audio" Target="../media/media4.m4a"/><Relationship Id="rId51" Type="http://schemas.openxmlformats.org/officeDocument/2006/relationships/image" Target="../media/image8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1.wdp"/><Relationship Id="rId59" Type="http://schemas.openxmlformats.org/officeDocument/2006/relationships/image" Target="../media/image16.png"/><Relationship Id="rId67" Type="http://schemas.openxmlformats.org/officeDocument/2006/relationships/image" Target="../media/image24.png"/><Relationship Id="rId20" Type="http://schemas.openxmlformats.org/officeDocument/2006/relationships/audio" Target="../media/media10.m4a"/><Relationship Id="rId41" Type="http://schemas.openxmlformats.org/officeDocument/2006/relationships/slideLayout" Target="../slideLayouts/slideLayout1.xml"/><Relationship Id="rId54" Type="http://schemas.openxmlformats.org/officeDocument/2006/relationships/image" Target="../media/image11.png"/><Relationship Id="rId62" Type="http://schemas.openxmlformats.org/officeDocument/2006/relationships/image" Target="../media/image19.png"/><Relationship Id="rId7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812" y="2259774"/>
            <a:ext cx="3598818" cy="359881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35" y="170361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7621" r="6225" b="16551"/>
          <a:stretch>
            <a:fillRect/>
          </a:stretch>
        </p:blipFill>
        <p:spPr>
          <a:xfrm>
            <a:off x="2827021" y="87629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b="12703"/>
          <a:stretch>
            <a:fillRect/>
          </a:stretch>
        </p:blipFill>
        <p:spPr>
          <a:xfrm>
            <a:off x="2683965" y="424815"/>
            <a:ext cx="3884919" cy="2895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b="16570"/>
          <a:stretch>
            <a:fillRect/>
          </a:stretch>
        </p:blipFill>
        <p:spPr>
          <a:xfrm>
            <a:off x="2533101" y="461010"/>
            <a:ext cx="4186646" cy="2895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31" y="82733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15" y="50623"/>
            <a:ext cx="3374569" cy="33745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1" y="114850"/>
            <a:ext cx="3435526" cy="34355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8129" r="6074" b="17408"/>
          <a:stretch>
            <a:fillRect/>
          </a:stretch>
        </p:blipFill>
        <p:spPr>
          <a:xfrm>
            <a:off x="2560318" y="378278"/>
            <a:ext cx="4008566" cy="294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3" y="69945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83" y="93916"/>
            <a:ext cx="3387732" cy="343822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1" y="77837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23" y="16057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06" y="7893"/>
            <a:ext cx="3593916" cy="35939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r="22524" b="7007"/>
          <a:stretch>
            <a:fillRect/>
          </a:stretch>
        </p:blipFill>
        <p:spPr>
          <a:xfrm rot="18654319">
            <a:off x="3459057" y="-345401"/>
            <a:ext cx="2421814" cy="4166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r="30906"/>
          <a:stretch>
            <a:fillRect/>
          </a:stretch>
        </p:blipFill>
        <p:spPr>
          <a:xfrm rot="3415938">
            <a:off x="3796981" y="-647445"/>
            <a:ext cx="1807568" cy="477070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02" y="69945"/>
            <a:ext cx="3539382" cy="3539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88" y="114850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34" y="160019"/>
            <a:ext cx="3249874" cy="32498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65" y="110486"/>
            <a:ext cx="3682781" cy="3682781"/>
          </a:xfrm>
          <a:prstGeom prst="rect">
            <a:avLst/>
          </a:prstGeom>
        </p:spPr>
      </p:pic>
      <p:pic>
        <p:nvPicPr>
          <p:cNvPr id="58" name="лаванда">
            <a:hlinkClick r:id="" action="ppaction://media"/>
            <a:extLst>
              <a:ext uri="{FF2B5EF4-FFF2-40B4-BE49-F238E27FC236}">
                <a16:creationId xmlns:a16="http://schemas.microsoft.com/office/drawing/2014/main" id="{E9320391-4114-B62D-73EA-CED5DFEE9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8568222" y="5583555"/>
            <a:ext cx="487363" cy="487362"/>
          </a:xfrm>
          <a:prstGeom prst="rect">
            <a:avLst/>
          </a:prstGeom>
        </p:spPr>
      </p:pic>
      <p:pic>
        <p:nvPicPr>
          <p:cNvPr id="59" name="лаваш">
            <a:hlinkClick r:id="" action="ppaction://media"/>
            <a:extLst>
              <a:ext uri="{FF2B5EF4-FFF2-40B4-BE49-F238E27FC236}">
                <a16:creationId xmlns:a16="http://schemas.microsoft.com/office/drawing/2014/main" id="{07CA0D07-3900-8EB3-418C-E6908156F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797938" y="5574846"/>
            <a:ext cx="487363" cy="487362"/>
          </a:xfrm>
          <a:prstGeom prst="rect">
            <a:avLst/>
          </a:prstGeom>
        </p:spPr>
      </p:pic>
      <p:pic>
        <p:nvPicPr>
          <p:cNvPr id="60" name="лама">
            <a:hlinkClick r:id="" action="ppaction://media"/>
            <a:extLst>
              <a:ext uri="{FF2B5EF4-FFF2-40B4-BE49-F238E27FC236}">
                <a16:creationId xmlns:a16="http://schemas.microsoft.com/office/drawing/2014/main" id="{C5F51A82-A231-1097-D3A2-CA7F4BB071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5569275" y="5625797"/>
            <a:ext cx="487363" cy="487362"/>
          </a:xfrm>
          <a:prstGeom prst="rect">
            <a:avLst/>
          </a:prstGeom>
        </p:spPr>
      </p:pic>
      <p:pic>
        <p:nvPicPr>
          <p:cNvPr id="61" name="лампа">
            <a:hlinkClick r:id="" action="ppaction://media"/>
            <a:extLst>
              <a:ext uri="{FF2B5EF4-FFF2-40B4-BE49-F238E27FC236}">
                <a16:creationId xmlns:a16="http://schemas.microsoft.com/office/drawing/2014/main" id="{AD4A1188-6745-CF98-501A-17A27ED2C2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8488064" y="6258065"/>
            <a:ext cx="487363" cy="487362"/>
          </a:xfrm>
          <a:prstGeom prst="rect">
            <a:avLst/>
          </a:prstGeom>
        </p:spPr>
      </p:pic>
      <p:pic>
        <p:nvPicPr>
          <p:cNvPr id="62" name="лампочки">
            <a:hlinkClick r:id="" action="ppaction://media"/>
            <a:extLst>
              <a:ext uri="{FF2B5EF4-FFF2-40B4-BE49-F238E27FC236}">
                <a16:creationId xmlns:a16="http://schemas.microsoft.com/office/drawing/2014/main" id="{6A3D1541-226E-F972-22D5-97A8F9BC6C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299210" y="5591238"/>
            <a:ext cx="487363" cy="487362"/>
          </a:xfrm>
          <a:prstGeom prst="rect">
            <a:avLst/>
          </a:prstGeom>
        </p:spPr>
      </p:pic>
      <p:pic>
        <p:nvPicPr>
          <p:cNvPr id="64" name="лодка">
            <a:hlinkClick r:id="" action="ppaction://media"/>
            <a:extLst>
              <a:ext uri="{FF2B5EF4-FFF2-40B4-BE49-F238E27FC236}">
                <a16:creationId xmlns:a16="http://schemas.microsoft.com/office/drawing/2014/main" id="{628F1B6E-6143-D548-B9AA-D04B8B9399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4028706" y="5596834"/>
            <a:ext cx="487363" cy="487362"/>
          </a:xfrm>
          <a:prstGeom prst="rect">
            <a:avLst/>
          </a:prstGeom>
        </p:spPr>
      </p:pic>
      <p:pic>
        <p:nvPicPr>
          <p:cNvPr id="65" name="ложка">
            <a:hlinkClick r:id="" action="ppaction://media"/>
            <a:extLst>
              <a:ext uri="{FF2B5EF4-FFF2-40B4-BE49-F238E27FC236}">
                <a16:creationId xmlns:a16="http://schemas.microsoft.com/office/drawing/2014/main" id="{06F4ABB8-8ADF-EE3A-86C4-095E6CA01AC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731253" y="6238711"/>
            <a:ext cx="487363" cy="487362"/>
          </a:xfrm>
          <a:prstGeom prst="rect">
            <a:avLst/>
          </a:prstGeom>
        </p:spPr>
      </p:pic>
      <p:pic>
        <p:nvPicPr>
          <p:cNvPr id="66" name="луна">
            <a:hlinkClick r:id="" action="ppaction://media"/>
            <a:extLst>
              <a:ext uri="{FF2B5EF4-FFF2-40B4-BE49-F238E27FC236}">
                <a16:creationId xmlns:a16="http://schemas.microsoft.com/office/drawing/2014/main" id="{22C36721-E85A-4F78-295B-FA44E54E3F3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2408054" y="6260329"/>
            <a:ext cx="487363" cy="487362"/>
          </a:xfrm>
          <a:prstGeom prst="rect">
            <a:avLst/>
          </a:prstGeom>
        </p:spPr>
      </p:pic>
      <p:pic>
        <p:nvPicPr>
          <p:cNvPr id="67" name="лупа">
            <a:hlinkClick r:id="" action="ppaction://media"/>
            <a:extLst>
              <a:ext uri="{FF2B5EF4-FFF2-40B4-BE49-F238E27FC236}">
                <a16:creationId xmlns:a16="http://schemas.microsoft.com/office/drawing/2014/main" id="{8D9D7A4E-D039-6114-D14E-732EDF3BC4F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4687166" y="6288752"/>
            <a:ext cx="487363" cy="487362"/>
          </a:xfrm>
          <a:prstGeom prst="rect">
            <a:avLst/>
          </a:prstGeom>
        </p:spPr>
      </p:pic>
      <p:pic>
        <p:nvPicPr>
          <p:cNvPr id="68" name="радуга">
            <a:hlinkClick r:id="" action="ppaction://media"/>
            <a:extLst>
              <a:ext uri="{FF2B5EF4-FFF2-40B4-BE49-F238E27FC236}">
                <a16:creationId xmlns:a16="http://schemas.microsoft.com/office/drawing/2014/main" id="{BD7C9168-D645-AA4C-A81A-68F7F892E9E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4798991" y="5604455"/>
            <a:ext cx="487362" cy="487363"/>
          </a:xfrm>
          <a:prstGeom prst="rect">
            <a:avLst/>
          </a:prstGeom>
        </p:spPr>
      </p:pic>
      <p:pic>
        <p:nvPicPr>
          <p:cNvPr id="69" name="рак">
            <a:hlinkClick r:id="" action="ppaction://media"/>
            <a:extLst>
              <a:ext uri="{FF2B5EF4-FFF2-40B4-BE49-F238E27FC236}">
                <a16:creationId xmlns:a16="http://schemas.microsoft.com/office/drawing/2014/main" id="{7C59C0D9-0174-9CDB-B69A-0C713DF5B9D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1581358" y="5552959"/>
            <a:ext cx="487362" cy="487363"/>
          </a:xfrm>
          <a:prstGeom prst="rect">
            <a:avLst/>
          </a:prstGeom>
        </p:spPr>
      </p:pic>
      <p:pic>
        <p:nvPicPr>
          <p:cNvPr id="70" name="ракета">
            <a:hlinkClick r:id="" action="ppaction://media"/>
            <a:extLst>
              <a:ext uri="{FF2B5EF4-FFF2-40B4-BE49-F238E27FC236}">
                <a16:creationId xmlns:a16="http://schemas.microsoft.com/office/drawing/2014/main" id="{9A9F00BF-9EE0-80E0-019B-5FDF6F46E07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092163" y="5591237"/>
            <a:ext cx="487362" cy="487363"/>
          </a:xfrm>
          <a:prstGeom prst="rect">
            <a:avLst/>
          </a:prstGeom>
        </p:spPr>
      </p:pic>
      <p:pic>
        <p:nvPicPr>
          <p:cNvPr id="71" name="ракушка">
            <a:hlinkClick r:id="" action="ppaction://media"/>
            <a:extLst>
              <a:ext uri="{FF2B5EF4-FFF2-40B4-BE49-F238E27FC236}">
                <a16:creationId xmlns:a16="http://schemas.microsoft.com/office/drawing/2014/main" id="{2584664A-4BA5-D6A8-47BE-0394265FF5F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037428" y="6272665"/>
            <a:ext cx="487362" cy="487363"/>
          </a:xfrm>
          <a:prstGeom prst="rect">
            <a:avLst/>
          </a:prstGeom>
        </p:spPr>
      </p:pic>
      <p:pic>
        <p:nvPicPr>
          <p:cNvPr id="72" name="роза">
            <a:hlinkClick r:id="" action="ppaction://media"/>
            <a:extLst>
              <a:ext uri="{FF2B5EF4-FFF2-40B4-BE49-F238E27FC236}">
                <a16:creationId xmlns:a16="http://schemas.microsoft.com/office/drawing/2014/main" id="{0DA2360C-0952-1DF5-354F-FC21441EC14C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317966" y="6218564"/>
            <a:ext cx="487362" cy="487363"/>
          </a:xfrm>
          <a:prstGeom prst="rect">
            <a:avLst/>
          </a:prstGeom>
        </p:spPr>
      </p:pic>
      <p:pic>
        <p:nvPicPr>
          <p:cNvPr id="73" name="ромашка">
            <a:hlinkClick r:id="" action="ppaction://media"/>
            <a:extLst>
              <a:ext uri="{FF2B5EF4-FFF2-40B4-BE49-F238E27FC236}">
                <a16:creationId xmlns:a16="http://schemas.microsoft.com/office/drawing/2014/main" id="{DB5018EF-1145-39DA-F9F2-012DF6F4B1C0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1594512" y="6237810"/>
            <a:ext cx="487362" cy="487363"/>
          </a:xfrm>
          <a:prstGeom prst="rect">
            <a:avLst/>
          </a:prstGeom>
        </p:spPr>
      </p:pic>
      <p:pic>
        <p:nvPicPr>
          <p:cNvPr id="74" name="рубашка">
            <a:hlinkClick r:id="" action="ppaction://media"/>
            <a:extLst>
              <a:ext uri="{FF2B5EF4-FFF2-40B4-BE49-F238E27FC236}">
                <a16:creationId xmlns:a16="http://schemas.microsoft.com/office/drawing/2014/main" id="{1706A93F-6F0D-4C1D-33EA-CE0D42C8C56D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2440284" y="5574846"/>
            <a:ext cx="487362" cy="487363"/>
          </a:xfrm>
          <a:prstGeom prst="rect">
            <a:avLst/>
          </a:prstGeom>
        </p:spPr>
      </p:pic>
      <p:pic>
        <p:nvPicPr>
          <p:cNvPr id="75" name="рука">
            <a:hlinkClick r:id="" action="ppaction://media"/>
            <a:extLst>
              <a:ext uri="{FF2B5EF4-FFF2-40B4-BE49-F238E27FC236}">
                <a16:creationId xmlns:a16="http://schemas.microsoft.com/office/drawing/2014/main" id="{FA60C662-F04A-DC3D-FBE2-2936154AD70B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6315877" y="5625796"/>
            <a:ext cx="487362" cy="487363"/>
          </a:xfrm>
          <a:prstGeom prst="rect">
            <a:avLst/>
          </a:prstGeom>
        </p:spPr>
      </p:pic>
      <p:pic>
        <p:nvPicPr>
          <p:cNvPr id="76" name="рыба">
            <a:hlinkClick r:id="" action="ppaction://media"/>
            <a:extLst>
              <a:ext uri="{FF2B5EF4-FFF2-40B4-BE49-F238E27FC236}">
                <a16:creationId xmlns:a16="http://schemas.microsoft.com/office/drawing/2014/main" id="{5165BB5F-881A-A7E5-E538-F7B0956D55AE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4002566" y="6279889"/>
            <a:ext cx="487362" cy="487363"/>
          </a:xfrm>
          <a:prstGeom prst="rect">
            <a:avLst/>
          </a:prstGeom>
        </p:spPr>
      </p:pic>
      <p:pic>
        <p:nvPicPr>
          <p:cNvPr id="77" name="рысь">
            <a:hlinkClick r:id="" action="ppaction://media"/>
            <a:extLst>
              <a:ext uri="{FF2B5EF4-FFF2-40B4-BE49-F238E27FC236}">
                <a16:creationId xmlns:a16="http://schemas.microsoft.com/office/drawing/2014/main" id="{EA678931-458F-ECF0-2051-8E62159BBC68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6266880" y="6272665"/>
            <a:ext cx="487362" cy="487363"/>
          </a:xfrm>
          <a:prstGeom prst="rect">
            <a:avLst/>
          </a:prstGeom>
        </p:spPr>
      </p:pic>
      <p:pic>
        <p:nvPicPr>
          <p:cNvPr id="78" name="Голос 260211_014353">
            <a:hlinkClick r:id="" action="ppaction://media"/>
            <a:extLst>
              <a:ext uri="{FF2B5EF4-FFF2-40B4-BE49-F238E27FC236}">
                <a16:creationId xmlns:a16="http://schemas.microsoft.com/office/drawing/2014/main" id="{4C88AD85-1207-3C90-C4A8-3BACB8B78B11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5544165" y="6260329"/>
            <a:ext cx="487363" cy="48736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35" y="622553"/>
            <a:ext cx="2009524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7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9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53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19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47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3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17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4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112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219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45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241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245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236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285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224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9A37B9C-887C-4165-AFAC-EA24A51EA859}"/>
</file>

<file path=customXml/itemProps2.xml><?xml version="1.0" encoding="utf-8"?>
<ds:datastoreItem xmlns:ds="http://schemas.openxmlformats.org/officeDocument/2006/customXml" ds:itemID="{F788A0AD-4D2A-4237-ABED-CA13E005FBBC}"/>
</file>

<file path=customXml/itemProps3.xml><?xml version="1.0" encoding="utf-8"?>
<ds:datastoreItem xmlns:ds="http://schemas.openxmlformats.org/officeDocument/2006/customXml" ds:itemID="{9A1C3D86-4E16-4CBB-B177-CC484B2FE605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Широкоэкранный</PresentationFormat>
  <Paragraphs>0</Paragraphs>
  <Slides>1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2026-02-10T22:27:23Z</dcterms:created>
  <dcterms:modified xsi:type="dcterms:W3CDTF">2026-02-10T23:58:12Z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