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EEAF9-6433-3B59-1D6E-4B5060B6B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3F07C5-973B-D007-D677-1600BCB78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2E8EC-6F5C-B86F-35ED-6D3EC79C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03B4E2-1035-FAA3-CE91-E4DB9723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E52C7-8669-FEAE-C594-8903BFAA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9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68F20-7771-A5DF-2C8B-FABA8F20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158B74-A7B1-74D3-FD9A-555C60B7A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A2271-5B90-BDBC-556D-BE9FE1AD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CEC4E8-B423-EEE3-CB46-383FE9F0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B8476-E7D0-9D2E-30D0-E7D290C9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97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8E814E-83D8-9A04-4B77-0FB4FBD0C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547EDF-B986-2B27-CD8B-D9D2BCD58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2F05A0-2B79-5EF4-CF72-925B948D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83ECE-54A1-1AA0-9EB5-CE4384298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C6CB6-33E9-5854-A550-B93A9CF1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59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77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121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432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12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51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11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51720-654A-617E-8A50-8CF0A45F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363907-AB2B-E372-44D0-C38AD9197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0E607-03E0-E555-441A-0ED5F82D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F0BBC-C6ED-0919-DBBD-DB1FC240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A9E49B-1ED0-7FB1-C500-B500FB8F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21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344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252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9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14C65-1DEF-7C0E-67BD-E7C61AD5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7A7157-80A9-2CD9-BFD2-430143256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CAB08-3CC6-03E6-8411-8E966C3A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51763E-55AE-BE53-18C6-1640886E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22B26-9443-E35A-DFCA-98728BC9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42051-6E6C-D0A6-4F37-4ED0975F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BC1B2-CCD0-387A-678C-D4E514A99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514AE4-AC94-BD06-EEBF-EABBA092F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71B539-ABBE-0DEF-98DD-5EA4441B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A8A561-46E7-1670-98BE-F26D6407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4DBB4E-A512-A7E7-EF15-03495000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0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2E349-D3A7-776A-6144-4A809872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C31DF5-F98D-C808-C8D4-6225EF61D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49739-0514-D4FF-D6DB-1203DFEBF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6C094-AA04-F3A9-2583-CFDB07059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65310B-3D78-1290-D2C7-58C6C7E46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E4741F-DC2F-A3D2-7B94-75B1D2D2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AA5BFE-5D7F-8AC7-8674-C867ABCA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92D2-AF1F-1E22-DFD6-517D87B5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2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CB295-F917-5AF6-786C-3649860C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B876D1-FDC8-C295-46E7-CB13F9E5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CB6585-1CE2-4FBB-A54C-AFEFFE9F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BACEA9-583D-D724-4976-95B5E5E7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1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7E6BE9-5E4F-818D-52E8-5B856501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9F7962-1E43-6A92-708A-884EB1ACF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F3FD84-011A-28EE-F422-3E3EDFDB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3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63903-CAA4-626C-15B8-D8D40719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456F2-09D6-0E82-67A3-8FDD3E793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B1D03A-6AAF-4679-71A5-95E4D5261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31859A-5BF7-1F02-13C7-342CDBD25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C07C7-37DD-023E-882F-FD4ECDF0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34045-A8C8-503E-1275-742A94E1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9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6E837-B113-4691-9974-C7799F34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BFDB75-2658-3FF7-8FCB-1DFEFB206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7D417-3430-DFC6-21FA-906BA8557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782A69-18C6-DAF0-B557-C6111E53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DA379B-BC49-0233-D781-1AE0B9DA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953BED-85CA-0A7B-5DB7-D4FE11C8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03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D46ED-92C5-6DD5-41E7-04162A984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2669B7-453E-8EA6-D41C-3F0B7D55B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FA0DE-4042-FFE9-B9CC-AE0032468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D9C510-147D-0CE6-3B87-1E14E278B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BEE854-20A2-0CF3-D97E-0EE2EDFEB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6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4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9" Type="http://schemas.microsoft.com/office/2007/relationships/hdphoto" Target="../media/hdphoto11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42" Type="http://schemas.openxmlformats.org/officeDocument/2006/relationships/image" Target="../media/image30.png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microsoft.com/office/2007/relationships/hdphoto" Target="../media/hdphoto8.wdp"/><Relationship Id="rId33" Type="http://schemas.openxmlformats.org/officeDocument/2006/relationships/image" Target="../media/image23.png"/><Relationship Id="rId38" Type="http://schemas.openxmlformats.org/officeDocument/2006/relationships/image" Target="../media/image27.png"/><Relationship Id="rId46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microsoft.com/office/2007/relationships/hdphoto" Target="../media/hdphoto9.wdp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37" Type="http://schemas.microsoft.com/office/2007/relationships/hdphoto" Target="../media/hdphoto10.wdp"/><Relationship Id="rId40" Type="http://schemas.openxmlformats.org/officeDocument/2006/relationships/image" Target="../media/image28.png"/><Relationship Id="rId45" Type="http://schemas.openxmlformats.org/officeDocument/2006/relationships/image" Target="../media/image33.png"/><Relationship Id="rId53" Type="http://schemas.openxmlformats.org/officeDocument/2006/relationships/image" Target="../media/image41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microsoft.com/office/2007/relationships/hdphoto" Target="../media/hdphoto7.wdp"/><Relationship Id="rId28" Type="http://schemas.openxmlformats.org/officeDocument/2006/relationships/image" Target="../media/image19.png"/><Relationship Id="rId36" Type="http://schemas.openxmlformats.org/officeDocument/2006/relationships/image" Target="../media/image26.png"/><Relationship Id="rId49" Type="http://schemas.openxmlformats.org/officeDocument/2006/relationships/image" Target="../media/image37.png"/><Relationship Id="rId10" Type="http://schemas.microsoft.com/office/2007/relationships/hdphoto" Target="../media/hdphoto2.wdp"/><Relationship Id="rId19" Type="http://schemas.microsoft.com/office/2007/relationships/hdphoto" Target="../media/hdphoto6.wdp"/><Relationship Id="rId31" Type="http://schemas.openxmlformats.org/officeDocument/2006/relationships/image" Target="../media/image21.png"/><Relationship Id="rId44" Type="http://schemas.openxmlformats.org/officeDocument/2006/relationships/image" Target="../media/image32.png"/><Relationship Id="rId52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43" Type="http://schemas.openxmlformats.org/officeDocument/2006/relationships/image" Target="../media/image31.png"/><Relationship Id="rId48" Type="http://schemas.openxmlformats.org/officeDocument/2006/relationships/image" Target="../media/image36.png"/><Relationship Id="rId8" Type="http://schemas.microsoft.com/office/2007/relationships/hdphoto" Target="../media/hdphoto1.wdp"/><Relationship Id="rId5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0" y="-82369"/>
            <a:ext cx="12403311" cy="69513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19487" cy="527081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578613"/>
              </p:ext>
            </p:extLst>
          </p:nvPr>
        </p:nvGraphicFramePr>
        <p:xfrm>
          <a:off x="2106603" y="554206"/>
          <a:ext cx="6983088" cy="4894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26" b="-20645"/>
          <a:stretch>
            <a:fillRect/>
          </a:stretch>
        </p:blipFill>
        <p:spPr>
          <a:xfrm>
            <a:off x="3541468" y="356814"/>
            <a:ext cx="550981" cy="1408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1" b="-10392"/>
          <a:stretch>
            <a:fillRect/>
          </a:stretch>
        </p:blipFill>
        <p:spPr>
          <a:xfrm>
            <a:off x="5046792" y="538138"/>
            <a:ext cx="681776" cy="1089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7" b="-3271"/>
          <a:stretch>
            <a:fillRect/>
          </a:stretch>
        </p:blipFill>
        <p:spPr>
          <a:xfrm>
            <a:off x="6607795" y="495210"/>
            <a:ext cx="707140" cy="10893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4" t="-4256" r="3224" b="-5045"/>
          <a:stretch>
            <a:fillRect/>
          </a:stretch>
        </p:blipFill>
        <p:spPr>
          <a:xfrm>
            <a:off x="7936932" y="475850"/>
            <a:ext cx="749022" cy="11194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4343" r="756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9" r="17929"/>
          <a:stretch/>
        </p:blipFill>
        <p:spPr>
          <a:xfrm>
            <a:off x="2300413" y="4299474"/>
            <a:ext cx="796013" cy="12410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7663" r="82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r="9579"/>
          <a:stretch/>
        </p:blipFill>
        <p:spPr>
          <a:xfrm>
            <a:off x="2269167" y="2797213"/>
            <a:ext cx="800021" cy="15325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766" r="72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8" r="22208"/>
          <a:stretch/>
        </p:blipFill>
        <p:spPr>
          <a:xfrm>
            <a:off x="2295101" y="1509289"/>
            <a:ext cx="785906" cy="141391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4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8">
            <a:biLevel thresh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1" y="1529820"/>
            <a:ext cx="1270159" cy="1270159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132" y="2808028"/>
            <a:ext cx="1241943" cy="1241943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7131" y="1518815"/>
            <a:ext cx="1335525" cy="133552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682" y="2918048"/>
            <a:ext cx="1250124" cy="1250124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1487" y="4267456"/>
            <a:ext cx="1241942" cy="1241942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064" y="4277993"/>
            <a:ext cx="1288807" cy="12888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60" y="3918048"/>
            <a:ext cx="2709721" cy="270972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39C8D04-5A36-AEA1-A2CB-170C402AB38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655" y="4203178"/>
            <a:ext cx="1069731" cy="10697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980426-BF4F-3F75-474B-511C4B53D44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39" y="4004990"/>
            <a:ext cx="1395791" cy="139579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28FC20E-2070-F307-AB13-DB21394FF97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15" y="1558498"/>
            <a:ext cx="1197212" cy="119721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5F0EB9B-D33B-B1D8-E880-3AA5725E434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69" y="2732532"/>
            <a:ext cx="1455704" cy="145570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5519021-C522-9F74-3B82-D28D085807A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715" b="89844" l="9961" r="90234">
                        <a14:foregroundMark x1="22168" y1="7715" x2="35645" y2="8203"/>
                        <a14:foregroundMark x1="90234" y1="39844" x2="90234" y2="39844"/>
                        <a14:backgroundMark x1="22949" y1="83691" x2="28809" y2="90137"/>
                        <a14:backgroundMark x1="28809" y1="90137" x2="28906" y2="90137"/>
                        <a14:backgroundMark x1="28223" y1="84277" x2="36328" y2="87012"/>
                        <a14:backgroundMark x1="45313" y1="80176" x2="37695" y2="86035"/>
                        <a14:backgroundMark x1="45508" y1="80078" x2="56250" y2="87305"/>
                        <a14:backgroundMark x1="56543" y1="82813" x2="62305" y2="91602"/>
                        <a14:backgroundMark x1="62305" y1="91602" x2="62402" y2="91602"/>
                        <a14:backgroundMark x1="65137" y1="84766" x2="67480" y2="88086"/>
                        <a14:backgroundMark x1="51074" y1="79980" x2="53613" y2="85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61" y="1542808"/>
            <a:ext cx="1232234" cy="123223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2CFB4E4-F020-01C6-CC5F-CA6D5053C6C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95" y="2913091"/>
            <a:ext cx="1040008" cy="99116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239173" y="2872172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16043" y="1544034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36145" y="4251420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94290" y="2882038"/>
            <a:ext cx="1373715" cy="120739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26171" y="2879623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733203" y="4242588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26112" y="1544738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1621" y="2895520"/>
            <a:ext cx="1395790" cy="120739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16780" y="4242588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89495" y="1548597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34339" y="4250044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711181" y="1543981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69" y="1346809"/>
            <a:ext cx="3898634" cy="413288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3E6BE7B-3A1C-60B1-DEE4-B638A536B2B6}"/>
              </a:ext>
            </a:extLst>
          </p:cNvPr>
          <p:cNvSpPr/>
          <p:nvPr/>
        </p:nvSpPr>
        <p:spPr>
          <a:xfrm>
            <a:off x="5242023" y="5675316"/>
            <a:ext cx="1885525" cy="937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5EF37F3-15BC-0288-5C2B-56725FCCAF6B}"/>
              </a:ext>
            </a:extLst>
          </p:cNvPr>
          <p:cNvGrpSpPr/>
          <p:nvPr/>
        </p:nvGrpSpPr>
        <p:grpSpPr>
          <a:xfrm>
            <a:off x="5277217" y="5675316"/>
            <a:ext cx="1502135" cy="937198"/>
            <a:chOff x="5277217" y="5675316"/>
            <a:chExt cx="1502135" cy="9371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545DDAE-9D05-5E23-1DCF-BB78D064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5898" y1="31836" x2="33301" y2="45215"/>
                          <a14:foregroundMark x1="33301" y1="45215" x2="32715" y2="46680"/>
                          <a14:foregroundMark x1="40527" y1="33789" x2="37695" y2="40332"/>
                          <a14:foregroundMark x1="37695" y1="40332" x2="37695" y2="40430"/>
                          <a14:backgroundMark x1="48633" y1="43262" x2="46582" y2="48438"/>
                          <a14:backgroundMark x1="72070" y1="44141" x2="71777" y2="55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25" b="21250"/>
            <a:stretch>
              <a:fillRect/>
            </a:stretch>
          </p:blipFill>
          <p:spPr>
            <a:xfrm>
              <a:off x="5277217" y="5675316"/>
              <a:ext cx="1133467" cy="93719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4C49B92-99C0-E8BB-BB5F-F304FD13B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234339" y="5760730"/>
              <a:ext cx="545013" cy="815304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24BF4B9-6239-DBD1-9B30-7871A2ED5653}"/>
              </a:ext>
            </a:extLst>
          </p:cNvPr>
          <p:cNvGrpSpPr/>
          <p:nvPr/>
        </p:nvGrpSpPr>
        <p:grpSpPr>
          <a:xfrm>
            <a:off x="5477235" y="5460724"/>
            <a:ext cx="1178875" cy="1414395"/>
            <a:chOff x="5464502" y="5460724"/>
            <a:chExt cx="1178875" cy="141439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C5CB858-4B38-3E1C-E09F-743FC68CE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464502" y="5460724"/>
              <a:ext cx="786452" cy="141439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3C3D250-ACB3-9311-B5E6-4D8D40615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258567" y="5683263"/>
              <a:ext cx="384810" cy="987678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BF0DD55-E51F-A494-5231-EEE7D9E3C86E}"/>
              </a:ext>
            </a:extLst>
          </p:cNvPr>
          <p:cNvGrpSpPr/>
          <p:nvPr/>
        </p:nvGrpSpPr>
        <p:grpSpPr>
          <a:xfrm>
            <a:off x="5502094" y="5512116"/>
            <a:ext cx="1190339" cy="1243692"/>
            <a:chOff x="5465039" y="5539242"/>
            <a:chExt cx="1190339" cy="124369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1DA6BCF-F921-646F-CA69-91CBD50AA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465039" y="5539242"/>
              <a:ext cx="798645" cy="124369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6779571-2218-2435-2421-5D712E2CF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6271297" y="5707043"/>
              <a:ext cx="384081" cy="987638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8536D74-A7CB-D8BD-DB42-1D94D6995E4B}"/>
              </a:ext>
            </a:extLst>
          </p:cNvPr>
          <p:cNvGrpSpPr/>
          <p:nvPr/>
        </p:nvGrpSpPr>
        <p:grpSpPr>
          <a:xfrm>
            <a:off x="5455324" y="5384880"/>
            <a:ext cx="1298188" cy="1530229"/>
            <a:chOff x="5455324" y="5384880"/>
            <a:chExt cx="1298188" cy="153022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3A4A2741-13D1-05D9-F611-C799BACC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455324" y="5384880"/>
              <a:ext cx="798645" cy="1530229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B97C553-3707-4F45-F5C5-CF455AEF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6243378" y="5800416"/>
              <a:ext cx="510134" cy="815304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3C89983-406D-AB3F-DA6A-112EC0F89564}"/>
              </a:ext>
            </a:extLst>
          </p:cNvPr>
          <p:cNvGrpSpPr/>
          <p:nvPr/>
        </p:nvGrpSpPr>
        <p:grpSpPr>
          <a:xfrm>
            <a:off x="5501659" y="5460723"/>
            <a:ext cx="1278306" cy="1414395"/>
            <a:chOff x="5501659" y="5460723"/>
            <a:chExt cx="1278306" cy="141439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A1D66B-1AA3-F2FD-7B4E-4149A040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501659" y="5460723"/>
              <a:ext cx="786452" cy="141439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F69FB0D0-3550-7770-062C-67AA39A5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6290763" y="5791266"/>
              <a:ext cx="489202" cy="754890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501FDA-F9A5-28EE-AEA5-B81DC63FF110}"/>
              </a:ext>
            </a:extLst>
          </p:cNvPr>
          <p:cNvGrpSpPr/>
          <p:nvPr/>
        </p:nvGrpSpPr>
        <p:grpSpPr>
          <a:xfrm>
            <a:off x="5472747" y="5402805"/>
            <a:ext cx="1293685" cy="1530229"/>
            <a:chOff x="5472747" y="5402805"/>
            <a:chExt cx="1293685" cy="153022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2FCB49D-1071-A625-E5FD-2556F837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472747" y="5402805"/>
              <a:ext cx="798645" cy="153022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51CECD8-7877-F8DD-A0C9-57A97B79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6278710" y="5797030"/>
              <a:ext cx="487722" cy="75597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9B677E2-572B-C656-CE98-54171B1646F3}"/>
              </a:ext>
            </a:extLst>
          </p:cNvPr>
          <p:cNvGrpSpPr/>
          <p:nvPr/>
        </p:nvGrpSpPr>
        <p:grpSpPr>
          <a:xfrm>
            <a:off x="5505277" y="5519060"/>
            <a:ext cx="1241725" cy="1243692"/>
            <a:chOff x="5505277" y="5519060"/>
            <a:chExt cx="1241725" cy="124369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167F3BC-24B2-0874-0506-56CE7B00D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505277" y="5519060"/>
              <a:ext cx="798645" cy="124369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DE4C269-A9BD-49DC-73C7-1B2EB0813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6259280" y="5784207"/>
              <a:ext cx="487722" cy="75597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F14C08B-4815-C2EA-E3E5-64F0D2CFAF0B}"/>
              </a:ext>
            </a:extLst>
          </p:cNvPr>
          <p:cNvGrpSpPr/>
          <p:nvPr/>
        </p:nvGrpSpPr>
        <p:grpSpPr>
          <a:xfrm>
            <a:off x="5514857" y="5529477"/>
            <a:ext cx="1308338" cy="1243692"/>
            <a:chOff x="5514857" y="5529477"/>
            <a:chExt cx="1308338" cy="1243692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3C3F95C4-3F22-36C1-051B-9BB436086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514857" y="5529477"/>
              <a:ext cx="798645" cy="124369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19AB4AC-562F-A65A-DEB5-3B60C9C63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280114" y="5779829"/>
              <a:ext cx="543081" cy="812414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182FE5C-399D-A671-24E6-D9B223FAD1A8}"/>
              </a:ext>
            </a:extLst>
          </p:cNvPr>
          <p:cNvGrpSpPr/>
          <p:nvPr/>
        </p:nvGrpSpPr>
        <p:grpSpPr>
          <a:xfrm>
            <a:off x="5489726" y="5462225"/>
            <a:ext cx="1272406" cy="1414395"/>
            <a:chOff x="5489726" y="5462225"/>
            <a:chExt cx="1272406" cy="1414395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39856B6-9179-4FFE-D61C-574D9C65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489726" y="5462225"/>
              <a:ext cx="786452" cy="141439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B4DB25D-B653-FDB6-FFE1-7B2DA65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6285757" y="5796305"/>
              <a:ext cx="476375" cy="761350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BD053E4-FAE1-9B15-1F4A-FB146466FD66}"/>
              </a:ext>
            </a:extLst>
          </p:cNvPr>
          <p:cNvGrpSpPr/>
          <p:nvPr/>
        </p:nvGrpSpPr>
        <p:grpSpPr>
          <a:xfrm>
            <a:off x="5505276" y="5539894"/>
            <a:ext cx="1233261" cy="1243692"/>
            <a:chOff x="5505276" y="5539894"/>
            <a:chExt cx="1233261" cy="124369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4D893A05-9512-6F7C-2854-E2725465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505276" y="5539894"/>
              <a:ext cx="798645" cy="124369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C8724A77-5D09-58F4-FD2B-85F8407D0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6263008" y="5780821"/>
              <a:ext cx="475529" cy="762066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015220C-2A5E-2061-E9C4-0DC20C9242F9}"/>
              </a:ext>
            </a:extLst>
          </p:cNvPr>
          <p:cNvGrpSpPr/>
          <p:nvPr/>
        </p:nvGrpSpPr>
        <p:grpSpPr>
          <a:xfrm>
            <a:off x="5512855" y="5396849"/>
            <a:ext cx="1189744" cy="1530229"/>
            <a:chOff x="5512855" y="5396849"/>
            <a:chExt cx="1189744" cy="1530229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905AD7-632E-29F1-E7A1-F7A81534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512855" y="5396849"/>
              <a:ext cx="798645" cy="1530229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BFE945-8E70-DE3A-11CF-2B64C43EE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258068" y="5606122"/>
              <a:ext cx="444531" cy="1140963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F2F0A6-B013-929A-FE5C-32558BA5D09C}"/>
              </a:ext>
            </a:extLst>
          </p:cNvPr>
          <p:cNvGrpSpPr/>
          <p:nvPr/>
        </p:nvGrpSpPr>
        <p:grpSpPr>
          <a:xfrm>
            <a:off x="5498634" y="5454542"/>
            <a:ext cx="1318773" cy="1414395"/>
            <a:chOff x="5498634" y="5454542"/>
            <a:chExt cx="1318773" cy="141439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D2A6044B-43A0-D83B-3BA1-2A070D2FB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498634" y="5454542"/>
              <a:ext cx="786452" cy="141439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9F87C919-E64B-48D3-A9C3-9F82EE274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233726" y="5731807"/>
              <a:ext cx="583681" cy="873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24" grpId="0" animBg="1"/>
      <p:bldP spid="18" grpId="0" animBg="1"/>
      <p:bldP spid="33" grpId="0" animBg="1"/>
      <p:bldP spid="34" grpId="0" animBg="1"/>
      <p:bldP spid="27" grpId="0" animBg="1"/>
      <p:bldP spid="23" grpId="0" animBg="1"/>
      <p:bldP spid="19" grpId="0" animBg="1"/>
      <p:bldP spid="16" grpId="0" animBg="1"/>
      <p:bldP spid="29" grpId="0" animBg="1"/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8D3E886-2174-4B68-BE99-138CA2F75EBE}"/>
</file>

<file path=customXml/itemProps2.xml><?xml version="1.0" encoding="utf-8"?>
<ds:datastoreItem xmlns:ds="http://schemas.openxmlformats.org/officeDocument/2006/customXml" ds:itemID="{FF15110F-EBA3-4388-A07A-9854BE2AEBA0}"/>
</file>

<file path=customXml/itemProps3.xml><?xml version="1.0" encoding="utf-8"?>
<ds:datastoreItem xmlns:ds="http://schemas.openxmlformats.org/officeDocument/2006/customXml" ds:itemID="{57139D29-0E26-491A-8497-57758F69B375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2_Тема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2026-02-04T21:16:35Z</dcterms:created>
  <dcterms:modified xsi:type="dcterms:W3CDTF">2026-02-10T21:42:41Z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