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7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7" y="3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76834-56A1-4214-B079-242859914005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F3A63-44D0-481F-9248-8B4F114C913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616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CF3A63-44D0-481F-9248-8B4F114C913E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7827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69A18-B326-4DA4-B6D6-2145A988D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7B5404C-8E58-4706-80DD-FF6C51C3E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CCCF38-226D-477F-A10B-DAAC547F2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33C3-FB5D-42D1-AD3B-212A2E18D8FA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DB9B7D1-C8D1-474E-9A87-00163918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7CDED3-A30A-45F4-B84D-F62C479F9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3113-54B7-44A9-9F73-8E312F6779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0508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52D3B-009F-40A4-96DC-AC5F9FF7A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6AC88B7-01E0-4382-B2C6-263E78153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8D6AED3-ABCE-4816-8C26-191BEA3EE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33C3-FB5D-42D1-AD3B-212A2E18D8FA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1DABACC-196B-4E6F-89F8-9289D270E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FCAE0-0C4C-4AEE-A108-25E8BDDFC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3113-54B7-44A9-9F73-8E312F6779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174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9732E45-6978-42C4-B4F0-EAD49FE58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28B45A1-71B4-44A0-877C-493E46111C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9EC766F-B935-4488-98A6-4295A503E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33C3-FB5D-42D1-AD3B-212A2E18D8FA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A5A7BA-A621-40DA-9525-D66363EF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6A9DEA0-7CAA-47CE-A1AA-23C349B86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3113-54B7-44A9-9F73-8E312F6779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55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3FEF2-0C2B-4F92-A1B6-6B7A3F794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B6AA386-889A-496A-8BBC-7F996802B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3C2D7E-DA86-43D0-A20E-5FEBCEFD6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33C3-FB5D-42D1-AD3B-212A2E18D8FA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210E82A-90EA-4ADC-80F4-6A6BB9A66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D1FE48-556D-4609-94BC-545AD6B9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3113-54B7-44A9-9F73-8E312F6779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5284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6C4757-7D71-42E4-8B57-499665CC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8830C5A-0E74-4588-9B9C-3B4D8516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FE7EE2-B518-4A3A-A4C4-C43614D50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33C3-FB5D-42D1-AD3B-212A2E18D8FA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9EC0EED-A5CB-45CD-88B0-9B1121CED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5E6E33-725B-4A84-9187-B1FCA662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3113-54B7-44A9-9F73-8E312F6779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6009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89D52-9CC9-4742-A64D-03042FAB1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1E54820-830F-43D8-8167-053DEBC14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52B63B6-72E1-4538-949F-54DC6278C2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1A2AAF8-4D12-4FD5-8B39-2CBC3952C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33C3-FB5D-42D1-AD3B-212A2E18D8FA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7ADCEFE-69B1-4FF8-87C5-C7E5C21A5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4446CA0-27C6-465D-80BB-DE9BA634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3113-54B7-44A9-9F73-8E312F6779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5539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D074A-4B7D-4144-94E8-5F08A4012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744D8D9-624D-4C18-90C2-E4814AEBC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4DAF22-F597-4271-9194-69B9475D6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A4B4CC9-AEF6-4C74-B0B3-A1F86B711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8D5BAB6-6736-4768-B702-9DF2B6839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D9B2700-6267-4567-B9E1-934ED8DB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33C3-FB5D-42D1-AD3B-212A2E18D8FA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72933A1-BB10-44B1-B00B-745B04C2D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999D9B0-C652-4354-8D2F-ECE850E83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3113-54B7-44A9-9F73-8E312F6779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94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52B61D-FC2F-4443-A628-C43B7286C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C060E5E-1A08-405B-AE36-31D6F1675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33C3-FB5D-42D1-AD3B-212A2E18D8FA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FD50EE4-292E-4AC0-A7F3-C2955EE25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84D26D0-B5FE-43A8-8BC2-EC948A1B8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3113-54B7-44A9-9F73-8E312F6779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443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6A538C4-E0AC-4496-9A4B-E93C496CC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33C3-FB5D-42D1-AD3B-212A2E18D8FA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DFD8824B-35A8-4B7E-8106-E4922B22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0EFEC44-C2B0-4061-8806-3F2512AA6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3113-54B7-44A9-9F73-8E312F6779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17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C47E9-EB0C-4714-8262-73B00C18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95021D9-6823-425F-8F92-5C83D935C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B24CD09-A27D-4995-9790-C37811F27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53B037C-D7D8-4C59-A591-442C88F78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33C3-FB5D-42D1-AD3B-212A2E18D8FA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2D123A9-C81A-4928-9DE8-98FE92ED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AE519E5-FCE6-48F3-9158-202D2E53A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3113-54B7-44A9-9F73-8E312F6779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75304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09E6E-D254-4EEF-817F-E520DCBED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B4850E9-76B4-4CD0-8A54-A28F437604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ECA4F60-3ACE-4160-BF7C-E952BCA6E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B454563-2A18-4A91-AC5B-F11D1597F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233C3-FB5D-42D1-AD3B-212A2E18D8FA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7BFC5BE-9216-4A57-9810-AA6BE9419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128786F-B809-432A-A550-D258B882E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43113-54B7-44A9-9F73-8E312F6779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099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40D372D-3F63-46D9-ACBB-31EDD4E73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B508C0A-91F5-4D3B-8365-10CA844D6B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DA0DE1-F3B6-469C-AA2E-70C6016E2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233C3-FB5D-42D1-AD3B-212A2E18D8FA}" type="datetimeFigureOut">
              <a:rPr lang="uk-UA" smtClean="0"/>
              <a:t>10.02.2026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B0E3D8E-E7B6-42D6-AA97-17984167D8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758A22-BD90-4D9D-9FFC-91962C45D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43113-54B7-44A9-9F73-8E312F67795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029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7.wdp"/><Relationship Id="rId21" Type="http://schemas.microsoft.com/office/2007/relationships/hdphoto" Target="../media/hdphoto8.wdp"/><Relationship Id="rId34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2.wdp"/><Relationship Id="rId41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6.wdp"/><Relationship Id="rId40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microsoft.com/office/2007/relationships/hdphoto" Target="../media/hdphoto7.wdp"/><Relationship Id="rId31" Type="http://schemas.microsoft.com/office/2007/relationships/hdphoto" Target="../media/hdphoto13.wdp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1.wdp"/><Relationship Id="rId30" Type="http://schemas.openxmlformats.org/officeDocument/2006/relationships/image" Target="../media/image16.png"/><Relationship Id="rId35" Type="http://schemas.microsoft.com/office/2007/relationships/hdphoto" Target="../media/hdphoto15.wdp"/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12" Type="http://schemas.openxmlformats.org/officeDocument/2006/relationships/image" Target="../media/image7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4.wdp"/><Relationship Id="rId38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D248CB-1E6F-434A-B499-C44B0AA68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9D630F11-6E4F-48B0-B569-8316D1D6172D}"/>
              </a:ext>
            </a:extLst>
          </p:cNvPr>
          <p:cNvSpPr/>
          <p:nvPr/>
        </p:nvSpPr>
        <p:spPr>
          <a:xfrm>
            <a:off x="348626" y="159588"/>
            <a:ext cx="9402792" cy="6538823"/>
          </a:xfrm>
          <a:prstGeom prst="roundRect">
            <a:avLst/>
          </a:prstGeom>
          <a:blipFill dpi="0" rotWithShape="1">
            <a:blip r:embed="rId3"/>
            <a:srcRect/>
            <a:stretch>
              <a:fillRect l="-5000" t="-7000" r="-4000" b="-15000"/>
            </a:stretch>
          </a:blipFill>
          <a:ln>
            <a:solidFill>
              <a:schemeClr val="bg1"/>
            </a:solidFill>
          </a:ln>
          <a:effectLst>
            <a:glow rad="228600">
              <a:schemeClr val="bg1">
                <a:alpha val="7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sp>
        <p:nvSpPr>
          <p:cNvPr id="54" name="Прямокутник: округлені кути 53">
            <a:extLst>
              <a:ext uri="{FF2B5EF4-FFF2-40B4-BE49-F238E27FC236}">
                <a16:creationId xmlns:a16="http://schemas.microsoft.com/office/drawing/2014/main" id="{81908F94-9DA7-49E3-B0FC-CC108A59DA46}"/>
              </a:ext>
            </a:extLst>
          </p:cNvPr>
          <p:cNvSpPr/>
          <p:nvPr/>
        </p:nvSpPr>
        <p:spPr>
          <a:xfrm>
            <a:off x="348626" y="163685"/>
            <a:ext cx="9402792" cy="6538823"/>
          </a:xfrm>
          <a:prstGeom prst="roundRect">
            <a:avLst/>
          </a:prstGeom>
          <a:blipFill dpi="0" rotWithShape="1">
            <a:blip r:embed="rId5"/>
            <a:srcRect/>
            <a:stretch>
              <a:fillRect l="-5000" t="-7000" r="-4000" b="-15000"/>
            </a:stretch>
          </a:blipFill>
          <a:ln>
            <a:solidFill>
              <a:schemeClr val="bg1"/>
            </a:solidFill>
          </a:ln>
          <a:effectLst>
            <a:glow rad="228600">
              <a:schemeClr val="bg1">
                <a:alpha val="74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uk-UA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85FD23-D1C0-40D0-968D-4D36D3BECB0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7643" y1="32324" x2="67643" y2="32324"/>
                        <a14:foregroundMark x1="75651" y1="32324" x2="75651" y2="32324"/>
                        <a14:foregroundMark x1="83529" y1="53906" x2="83529" y2="53906"/>
                        <a14:foregroundMark x1="60742" y1="44336" x2="60742" y2="44336"/>
                        <a14:foregroundMark x1="59375" y1="35059" x2="59375" y2="35059"/>
                        <a14:foregroundMark x1="64518" y1="40625" x2="64518" y2="40625"/>
                        <a14:foregroundMark x1="61654" y1="29883" x2="61654" y2="29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3" t="14253" r="14186" b="15709"/>
          <a:stretch/>
        </p:blipFill>
        <p:spPr>
          <a:xfrm>
            <a:off x="1418697" y="1282263"/>
            <a:ext cx="7262649" cy="48032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68954D-B148-43E2-B5D0-BC76BA679C5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28" t="14075" r="24025" b="15887"/>
          <a:stretch/>
        </p:blipFill>
        <p:spPr>
          <a:xfrm>
            <a:off x="782320" y="1879858"/>
            <a:ext cx="3908081" cy="3492588"/>
          </a:xfrm>
          <a:prstGeom prst="rect">
            <a:avLst/>
          </a:prstGeom>
        </p:spPr>
      </p:pic>
      <p:cxnSp>
        <p:nvCxnSpPr>
          <p:cNvPr id="7" name="Пряма сполучна лінія 6">
            <a:extLst>
              <a:ext uri="{FF2B5EF4-FFF2-40B4-BE49-F238E27FC236}">
                <a16:creationId xmlns:a16="http://schemas.microsoft.com/office/drawing/2014/main" id="{E02F063F-E720-436A-9A1D-ED847035E0C2}"/>
              </a:ext>
            </a:extLst>
          </p:cNvPr>
          <p:cNvCxnSpPr>
            <a:cxnSpLocks/>
          </p:cNvCxnSpPr>
          <p:nvPr/>
        </p:nvCxnSpPr>
        <p:spPr>
          <a:xfrm>
            <a:off x="5561149" y="1879858"/>
            <a:ext cx="0" cy="3791599"/>
          </a:xfrm>
          <a:prstGeom prst="line">
            <a:avLst/>
          </a:prstGeom>
          <a:ln w="273050">
            <a:solidFill>
              <a:srgbClr val="1B76E1"/>
            </a:solidFill>
          </a:ln>
          <a:effectLst>
            <a:glow rad="88900">
              <a:srgbClr val="1B76E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 сполучна лінія 8">
            <a:extLst>
              <a:ext uri="{FF2B5EF4-FFF2-40B4-BE49-F238E27FC236}">
                <a16:creationId xmlns:a16="http://schemas.microsoft.com/office/drawing/2014/main" id="{29011681-C9D9-4B9E-8497-D53D65E3CCBD}"/>
              </a:ext>
            </a:extLst>
          </p:cNvPr>
          <p:cNvCxnSpPr>
            <a:cxnSpLocks/>
          </p:cNvCxnSpPr>
          <p:nvPr/>
        </p:nvCxnSpPr>
        <p:spPr>
          <a:xfrm flipH="1">
            <a:off x="5550989" y="3635829"/>
            <a:ext cx="1407179" cy="0"/>
          </a:xfrm>
          <a:prstGeom prst="line">
            <a:avLst/>
          </a:prstGeom>
          <a:ln w="273050">
            <a:solidFill>
              <a:srgbClr val="1B76E1"/>
            </a:solidFill>
          </a:ln>
          <a:effectLst>
            <a:glow rad="101600">
              <a:srgbClr val="1B76E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92FD4450-181D-4334-A58B-EFB0BE9A8324}"/>
              </a:ext>
            </a:extLst>
          </p:cNvPr>
          <p:cNvSpPr/>
          <p:nvPr/>
        </p:nvSpPr>
        <p:spPr>
          <a:xfrm>
            <a:off x="6958168" y="1879858"/>
            <a:ext cx="2272285" cy="3695879"/>
          </a:xfrm>
          <a:prstGeom prst="ellipse">
            <a:avLst/>
          </a:prstGeom>
          <a:noFill/>
          <a:ln w="260350">
            <a:solidFill>
              <a:srgbClr val="1B76E1"/>
            </a:solidFill>
          </a:ln>
          <a:effectLst>
            <a:glow rad="88900">
              <a:srgbClr val="1B76E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5705F8A-AC4B-43F4-882A-71A3DBA0A4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80" b="90234" l="9961" r="89974">
                        <a14:foregroundMark x1="37956" y1="34375" x2="40234" y2="45020"/>
                        <a14:foregroundMark x1="41211" y1="29199" x2="42318" y2="32324"/>
                        <a14:foregroundMark x1="45443" y1="18066" x2="46810" y2="24707"/>
                        <a14:foregroundMark x1="31901" y1="9180" x2="31901" y2="9180"/>
                        <a14:foregroundMark x1="31510" y1="30176" x2="32422" y2="28613"/>
                        <a14:foregroundMark x1="16732" y1="26367" x2="16732" y2="26367"/>
                        <a14:foregroundMark x1="15820" y1="41211" x2="15820" y2="41211"/>
                        <a14:foregroundMark x1="85091" y1="43555" x2="85091" y2="43555"/>
                        <a14:foregroundMark x1="80404" y1="29883" x2="79362" y2="27832"/>
                        <a14:foregroundMark x1="81576" y1="23828" x2="81576" y2="25000"/>
                        <a14:foregroundMark x1="77930" y1="20703" x2="77865" y2="20703"/>
                        <a14:foregroundMark x1="16797" y1="27246" x2="16797" y2="26074"/>
                        <a14:foregroundMark x1="22135" y1="23535" x2="22331" y2="23242"/>
                        <a14:foregroundMark x1="71419" y1="89453" x2="71419" y2="89453"/>
                        <a14:foregroundMark x1="70833" y1="90234" x2="70833" y2="90234"/>
                        <a14:foregroundMark x1="68880" y1="89453" x2="68880" y2="8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2" y="4242551"/>
            <a:ext cx="3683790" cy="245586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30924FC9-FD0A-4C36-9122-8DB8920DCF96}"/>
              </a:ext>
            </a:extLst>
          </p:cNvPr>
          <p:cNvGrpSpPr/>
          <p:nvPr/>
        </p:nvGrpSpPr>
        <p:grpSpPr>
          <a:xfrm>
            <a:off x="633427" y="302779"/>
            <a:ext cx="1570539" cy="1534887"/>
            <a:chOff x="633427" y="302779"/>
            <a:chExt cx="1570539" cy="1534887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1A1CCED-EF94-4338-BF01-F5A6A1C89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38477" y1="38574" x2="39193" y2="385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91" t="12857" r="24868" b="15397"/>
            <a:stretch/>
          </p:blipFill>
          <p:spPr>
            <a:xfrm>
              <a:off x="633427" y="302779"/>
              <a:ext cx="1570539" cy="1534887"/>
            </a:xfrm>
            <a:prstGeom prst="rect">
              <a:avLst/>
            </a:prstGeom>
          </p:spPr>
        </p:pic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41B08E3B-BDEC-4915-A979-69D6AB983FA0}"/>
                </a:ext>
              </a:extLst>
            </p:cNvPr>
            <p:cNvSpPr/>
            <p:nvPr/>
          </p:nvSpPr>
          <p:spPr>
            <a:xfrm>
              <a:off x="995350" y="763350"/>
              <a:ext cx="1137280" cy="1007176"/>
            </a:xfrm>
            <a:prstGeom prst="ellipse">
              <a:avLst/>
            </a:prstGeom>
            <a:solidFill>
              <a:schemeClr val="lt1">
                <a:alpha val="77000"/>
              </a:schemeClr>
            </a:solidFill>
            <a:ln>
              <a:solidFill>
                <a:schemeClr val="bg1"/>
              </a:solidFill>
            </a:ln>
            <a:effectLst>
              <a:softEdge rad="889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7030A0"/>
                  </a:solidFill>
                  <a:latin typeface="Ink Free" panose="03080402000500000000" pitchFamily="66" charset="0"/>
                </a:rPr>
                <a:t>Ю</a:t>
              </a:r>
            </a:p>
          </p:txBody>
        </p:sp>
      </p:grpSp>
      <p:grpSp>
        <p:nvGrpSpPr>
          <p:cNvPr id="47" name="Групувати 46">
            <a:extLst>
              <a:ext uri="{FF2B5EF4-FFF2-40B4-BE49-F238E27FC236}">
                <a16:creationId xmlns:a16="http://schemas.microsoft.com/office/drawing/2014/main" id="{36E535A6-6753-4603-A666-82376064A455}"/>
              </a:ext>
            </a:extLst>
          </p:cNvPr>
          <p:cNvGrpSpPr/>
          <p:nvPr/>
        </p:nvGrpSpPr>
        <p:grpSpPr>
          <a:xfrm>
            <a:off x="2840343" y="568352"/>
            <a:ext cx="2233514" cy="1817915"/>
            <a:chOff x="2840343" y="568352"/>
            <a:chExt cx="2233514" cy="1817915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F2037402-D6AF-4DE9-AE68-379B214DB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2" t="8287" r="19531" b="15873"/>
            <a:stretch/>
          </p:blipFill>
          <p:spPr>
            <a:xfrm>
              <a:off x="2840343" y="568352"/>
              <a:ext cx="2233514" cy="1817915"/>
            </a:xfrm>
            <a:prstGeom prst="rect">
              <a:avLst/>
            </a:prstGeom>
          </p:spPr>
        </p:pic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82929C8A-E428-45B2-9E03-EF1DAF9C0F8A}"/>
                </a:ext>
              </a:extLst>
            </p:cNvPr>
            <p:cNvSpPr/>
            <p:nvPr/>
          </p:nvSpPr>
          <p:spPr>
            <a:xfrm>
              <a:off x="3299157" y="1099950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FF0000"/>
                  </a:solidFill>
                  <a:latin typeface="Segoe Script" panose="030B0504020000000003" pitchFamily="66" charset="0"/>
                </a:rPr>
                <a:t>О</a:t>
              </a:r>
            </a:p>
          </p:txBody>
        </p:sp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2D9FA549-E221-4DF6-AF58-FBD353B137D7}"/>
              </a:ext>
            </a:extLst>
          </p:cNvPr>
          <p:cNvGrpSpPr/>
          <p:nvPr/>
        </p:nvGrpSpPr>
        <p:grpSpPr>
          <a:xfrm>
            <a:off x="5717062" y="568353"/>
            <a:ext cx="1827580" cy="1890693"/>
            <a:chOff x="5717062" y="568353"/>
            <a:chExt cx="1827580" cy="1890693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0F4132AE-A555-413D-99AE-5B1EAD02BE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32" t="9365" r="24868" b="16032"/>
            <a:stretch/>
          </p:blipFill>
          <p:spPr>
            <a:xfrm>
              <a:off x="5717062" y="568353"/>
              <a:ext cx="1827580" cy="1817915"/>
            </a:xfrm>
            <a:prstGeom prst="rect">
              <a:avLst/>
            </a:prstGeom>
          </p:spPr>
        </p:pic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5629D568-7438-4FE8-BE60-A0AA7A0D751B}"/>
                </a:ext>
              </a:extLst>
            </p:cNvPr>
            <p:cNvSpPr/>
            <p:nvPr/>
          </p:nvSpPr>
          <p:spPr>
            <a:xfrm>
              <a:off x="5733023" y="1451870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00B050"/>
                  </a:solidFill>
                  <a:latin typeface="Segoe Script" panose="030B0504020000000003" pitchFamily="66" charset="0"/>
                </a:rPr>
                <a:t>Н</a:t>
              </a:r>
            </a:p>
          </p:txBody>
        </p:sp>
      </p:grpSp>
      <p:grpSp>
        <p:nvGrpSpPr>
          <p:cNvPr id="48" name="Групувати 47">
            <a:extLst>
              <a:ext uri="{FF2B5EF4-FFF2-40B4-BE49-F238E27FC236}">
                <a16:creationId xmlns:a16="http://schemas.microsoft.com/office/drawing/2014/main" id="{38B3C0FA-7477-410D-9D6A-C6BB11DDD85A}"/>
              </a:ext>
            </a:extLst>
          </p:cNvPr>
          <p:cNvGrpSpPr/>
          <p:nvPr/>
        </p:nvGrpSpPr>
        <p:grpSpPr>
          <a:xfrm>
            <a:off x="3276103" y="2737415"/>
            <a:ext cx="2233514" cy="1585168"/>
            <a:chOff x="3276103" y="2737415"/>
            <a:chExt cx="2233514" cy="1585168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A5BE53F8-E6FA-40FE-B2EC-5B6A4F86A6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5" t="15396" r="10360" b="17302"/>
            <a:stretch/>
          </p:blipFill>
          <p:spPr>
            <a:xfrm>
              <a:off x="3276103" y="2737415"/>
              <a:ext cx="2233514" cy="1256671"/>
            </a:xfrm>
            <a:prstGeom prst="rect">
              <a:avLst/>
            </a:prstGeom>
          </p:spPr>
        </p:pic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B5239E48-0354-4D73-BFDC-96FB77D20B0B}"/>
                </a:ext>
              </a:extLst>
            </p:cNvPr>
            <p:cNvSpPr/>
            <p:nvPr/>
          </p:nvSpPr>
          <p:spPr>
            <a:xfrm>
              <a:off x="3744849" y="3315407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chemeClr val="tx1"/>
                  </a:solidFill>
                  <a:latin typeface="SimSun" panose="02010600030101010101" pitchFamily="2" charset="-122"/>
                  <a:ea typeface="SimSun" panose="02010600030101010101" pitchFamily="2" charset="-122"/>
                </a:rPr>
                <a:t>Ю</a:t>
              </a: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E6E10BB-F2FF-4123-A0E8-0AE011702D12}"/>
              </a:ext>
            </a:extLst>
          </p:cNvPr>
          <p:cNvGrpSpPr/>
          <p:nvPr/>
        </p:nvGrpSpPr>
        <p:grpSpPr>
          <a:xfrm>
            <a:off x="822928" y="2115585"/>
            <a:ext cx="1810821" cy="2438400"/>
            <a:chOff x="822928" y="2115585"/>
            <a:chExt cx="1810821" cy="243840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A798F785-7561-43D2-835E-5B74E0B82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6836" b="92090" l="9961" r="89974">
                          <a14:foregroundMark x1="41211" y1="9375" x2="41862" y2="6836"/>
                          <a14:foregroundMark x1="51042" y1="92090" x2="50716" y2="91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73" t="3651" r="28730" b="4654"/>
            <a:stretch/>
          </p:blipFill>
          <p:spPr>
            <a:xfrm rot="1661261">
              <a:off x="822928" y="2115585"/>
              <a:ext cx="1810821" cy="2438400"/>
            </a:xfrm>
            <a:prstGeom prst="rect">
              <a:avLst/>
            </a:prstGeom>
          </p:spPr>
        </p:pic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260E06C0-1EDD-4A5E-A171-E2CD9C144F95}"/>
                </a:ext>
              </a:extLst>
            </p:cNvPr>
            <p:cNvSpPr/>
            <p:nvPr/>
          </p:nvSpPr>
          <p:spPr>
            <a:xfrm>
              <a:off x="1358510" y="3180289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00B050"/>
                  </a:solidFill>
                  <a:latin typeface="Ink Free" panose="03080402000500000000" pitchFamily="66" charset="0"/>
                </a:rPr>
                <a:t>Л</a:t>
              </a:r>
            </a:p>
          </p:txBody>
        </p:sp>
      </p:grpSp>
      <p:grpSp>
        <p:nvGrpSpPr>
          <p:cNvPr id="53" name="Групувати 52">
            <a:extLst>
              <a:ext uri="{FF2B5EF4-FFF2-40B4-BE49-F238E27FC236}">
                <a16:creationId xmlns:a16="http://schemas.microsoft.com/office/drawing/2014/main" id="{2CE9F508-11E4-4E57-9EF4-55411BE92807}"/>
              </a:ext>
            </a:extLst>
          </p:cNvPr>
          <p:cNvGrpSpPr/>
          <p:nvPr/>
        </p:nvGrpSpPr>
        <p:grpSpPr>
          <a:xfrm>
            <a:off x="7868192" y="417575"/>
            <a:ext cx="1646627" cy="2605388"/>
            <a:chOff x="7868192" y="417575"/>
            <a:chExt cx="1646627" cy="2605388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5EB89855-8D01-44F1-B775-C9A1D7291E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8984" b="91113" l="9961" r="89974">
                          <a14:foregroundMark x1="50846" y1="9863" x2="49805" y2="9082"/>
                          <a14:foregroundMark x1="55534" y1="90430" x2="55924" y2="91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58" t="2327" r="30951" b="7506"/>
            <a:stretch/>
          </p:blipFill>
          <p:spPr>
            <a:xfrm>
              <a:off x="7868192" y="417575"/>
              <a:ext cx="1646627" cy="2605388"/>
            </a:xfrm>
            <a:prstGeom prst="rect">
              <a:avLst/>
            </a:prstGeom>
          </p:spPr>
        </p:pic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EB2ADECF-8B0B-4747-86E1-20A3CDE3E7F2}"/>
                </a:ext>
              </a:extLst>
            </p:cNvPr>
            <p:cNvSpPr/>
            <p:nvPr/>
          </p:nvSpPr>
          <p:spPr>
            <a:xfrm rot="10800000">
              <a:off x="8111597" y="1591994"/>
              <a:ext cx="1118856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Ю</a:t>
              </a:r>
            </a:p>
          </p:txBody>
        </p:sp>
      </p:grpSp>
      <p:grpSp>
        <p:nvGrpSpPr>
          <p:cNvPr id="50" name="Групувати 49">
            <a:extLst>
              <a:ext uri="{FF2B5EF4-FFF2-40B4-BE49-F238E27FC236}">
                <a16:creationId xmlns:a16="http://schemas.microsoft.com/office/drawing/2014/main" id="{13D70FE7-A998-4BF8-BD37-A56631A3101B}"/>
              </a:ext>
            </a:extLst>
          </p:cNvPr>
          <p:cNvGrpSpPr/>
          <p:nvPr/>
        </p:nvGrpSpPr>
        <p:grpSpPr>
          <a:xfrm>
            <a:off x="6197527" y="2818612"/>
            <a:ext cx="1853043" cy="1812147"/>
            <a:chOff x="6197527" y="2818612"/>
            <a:chExt cx="1853043" cy="1812147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0DE78F14-3260-4752-97A5-B64A4B01EC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8594" b="89941" l="9961" r="89974">
                          <a14:foregroundMark x1="39323" y1="10449" x2="38867" y2="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52" t="4654" r="24868" b="7777"/>
            <a:stretch/>
          </p:blipFill>
          <p:spPr>
            <a:xfrm>
              <a:off x="6471174" y="2818612"/>
              <a:ext cx="1579396" cy="1730530"/>
            </a:xfrm>
            <a:prstGeom prst="rect">
              <a:avLst/>
            </a:prstGeom>
          </p:spPr>
        </p:pic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F8784051-5C31-4FDA-BF3A-A88EDF4F1889}"/>
                </a:ext>
              </a:extLst>
            </p:cNvPr>
            <p:cNvSpPr/>
            <p:nvPr/>
          </p:nvSpPr>
          <p:spPr>
            <a:xfrm>
              <a:off x="6197527" y="3623583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chemeClr val="accent4">
                      <a:lumMod val="50000"/>
                    </a:schemeClr>
                  </a:solidFill>
                  <a:latin typeface="beer money" panose="02000505060000020004" pitchFamily="2" charset="0"/>
                </a:rPr>
                <a:t>Ю</a:t>
              </a:r>
            </a:p>
          </p:txBody>
        </p:sp>
      </p:grpSp>
      <p:grpSp>
        <p:nvGrpSpPr>
          <p:cNvPr id="51" name="Групувати 50">
            <a:extLst>
              <a:ext uri="{FF2B5EF4-FFF2-40B4-BE49-F238E27FC236}">
                <a16:creationId xmlns:a16="http://schemas.microsoft.com/office/drawing/2014/main" id="{8AF66EB8-573D-4C10-92AE-8CBC4A4B6D10}"/>
              </a:ext>
            </a:extLst>
          </p:cNvPr>
          <p:cNvGrpSpPr/>
          <p:nvPr/>
        </p:nvGrpSpPr>
        <p:grpSpPr>
          <a:xfrm>
            <a:off x="7471836" y="4598979"/>
            <a:ext cx="1968568" cy="1709062"/>
            <a:chOff x="7402274" y="4588469"/>
            <a:chExt cx="1968568" cy="1709062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4106760-EEC2-4B09-815F-BADB1FB7C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>
                          <a14:foregroundMark x1="40820" y1="42578" x2="41341" y2="48438"/>
                          <a14:foregroundMark x1="34245" y1="58301" x2="38281" y2="6210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54" t="10001" r="22487" b="15396"/>
            <a:stretch/>
          </p:blipFill>
          <p:spPr>
            <a:xfrm>
              <a:off x="7647235" y="4588469"/>
              <a:ext cx="1723607" cy="1709062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DAE48113-26C7-475A-86DB-B39825B53DEB}"/>
                </a:ext>
              </a:extLst>
            </p:cNvPr>
            <p:cNvSpPr/>
            <p:nvPr/>
          </p:nvSpPr>
          <p:spPr>
            <a:xfrm>
              <a:off x="7402274" y="5158109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00B0F0"/>
                  </a:solidFill>
                  <a:latin typeface="Bahnschrift Condensed" panose="020B0502040204020203" pitchFamily="34" charset="0"/>
                </a:rPr>
                <a:t>Ю</a:t>
              </a: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E78BA4D2-E438-4001-B1D9-0A3EC7BF5C1D}"/>
              </a:ext>
            </a:extLst>
          </p:cNvPr>
          <p:cNvGrpSpPr/>
          <p:nvPr/>
        </p:nvGrpSpPr>
        <p:grpSpPr>
          <a:xfrm>
            <a:off x="4326243" y="4708730"/>
            <a:ext cx="2186597" cy="1566143"/>
            <a:chOff x="4326243" y="4708730"/>
            <a:chExt cx="2186597" cy="1566143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478D64B-A21E-4BB4-93EA-48EC45618C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30" t="12699" r="16343" b="16031"/>
            <a:stretch/>
          </p:blipFill>
          <p:spPr>
            <a:xfrm>
              <a:off x="4326243" y="4708730"/>
              <a:ext cx="2186597" cy="1540787"/>
            </a:xfrm>
            <a:prstGeom prst="rect">
              <a:avLst/>
            </a:prstGeom>
          </p:spPr>
        </p:pic>
        <p:sp>
          <p:nvSpPr>
            <p:cNvPr id="44" name="Овал 43">
              <a:extLst>
                <a:ext uri="{FF2B5EF4-FFF2-40B4-BE49-F238E27FC236}">
                  <a16:creationId xmlns:a16="http://schemas.microsoft.com/office/drawing/2014/main" id="{BC156357-08C9-4B01-B24B-F70790C7B046}"/>
                </a:ext>
              </a:extLst>
            </p:cNvPr>
            <p:cNvSpPr/>
            <p:nvPr/>
          </p:nvSpPr>
          <p:spPr>
            <a:xfrm>
              <a:off x="4842834" y="5267697"/>
              <a:ext cx="1137280" cy="1007176"/>
            </a:xfrm>
            <a:prstGeom prst="ellipse">
              <a:avLst/>
            </a:prstGeom>
            <a:solidFill>
              <a:schemeClr val="lt1">
                <a:alpha val="89000"/>
              </a:schemeClr>
            </a:solidFill>
            <a:ln>
              <a:solidFill>
                <a:schemeClr val="bg1"/>
              </a:solidFill>
            </a:ln>
            <a:effectLst>
              <a:softEdge rad="50800"/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7030A0"/>
                  </a:solidFill>
                  <a:latin typeface="Ink Free" panose="03080402000500000000" pitchFamily="66" charset="0"/>
                </a:rPr>
                <a:t>Б</a:t>
              </a:r>
            </a:p>
          </p:txBody>
        </p:sp>
      </p:grp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5877B39-230D-4637-8F17-E161C477A544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>
            <a:off x="4859784" y="1961340"/>
            <a:ext cx="821904" cy="69880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D5684340-EEBA-4B43-BA92-E74767F1501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 rot="20497512">
            <a:off x="760643" y="4277718"/>
            <a:ext cx="1214299" cy="103242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0518827A-C562-401A-8C7D-222F01EABFE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89" t="13333" r="16765" b="17302"/>
          <a:stretch/>
        </p:blipFill>
        <p:spPr>
          <a:xfrm>
            <a:off x="1145698" y="4256927"/>
            <a:ext cx="2521196" cy="193983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E7E51D7-316E-4E59-8416-C3477C6DEA97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 rot="19933949">
            <a:off x="3003874" y="3033253"/>
            <a:ext cx="649706" cy="55239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6CBAECB1-4E66-4C1C-9C6B-7AA0EE7FB8AD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>
            <a:off x="634525" y="2393596"/>
            <a:ext cx="595096" cy="50596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B0A5D2E-3419-4756-8C80-8C960DDAD15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>
            <a:off x="6800397" y="5118782"/>
            <a:ext cx="783735" cy="66634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5C26762-CE96-4D14-A4B0-577F887A2399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>
            <a:off x="8791601" y="400033"/>
            <a:ext cx="475745" cy="404488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1CC5CF4E-0004-4D32-970A-E79F0EF1B292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9" t="18698" r="28537" b="24634"/>
          <a:stretch/>
        </p:blipFill>
        <p:spPr>
          <a:xfrm rot="19545843">
            <a:off x="4101012" y="4696058"/>
            <a:ext cx="821904" cy="69880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877ED848-CB8B-4D6C-A68D-602BBCBD10E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8477" y1="35547" x2="39714" y2="4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44" t="13968" r="25461" b="15644"/>
          <a:stretch/>
        </p:blipFill>
        <p:spPr>
          <a:xfrm>
            <a:off x="4615660" y="4482172"/>
            <a:ext cx="1279661" cy="1313518"/>
          </a:xfrm>
          <a:prstGeom prst="rect">
            <a:avLst/>
          </a:prstGeom>
        </p:spPr>
      </p:pic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40384B09-CF53-4ECF-89E5-08BF5B61B9FD}"/>
              </a:ext>
            </a:extLst>
          </p:cNvPr>
          <p:cNvGrpSpPr/>
          <p:nvPr/>
        </p:nvGrpSpPr>
        <p:grpSpPr>
          <a:xfrm>
            <a:off x="709739" y="4367155"/>
            <a:ext cx="2820579" cy="2120028"/>
            <a:chOff x="709739" y="4367155"/>
            <a:chExt cx="2820579" cy="2120028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17FE51E1-7633-474E-83CD-4CAA3924A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1" t="15178" r="24014" b="18697"/>
            <a:stretch/>
          </p:blipFill>
          <p:spPr>
            <a:xfrm rot="21093569">
              <a:off x="709739" y="4367155"/>
              <a:ext cx="2157840" cy="1876442"/>
            </a:xfrm>
            <a:prstGeom prst="rect">
              <a:avLst/>
            </a:prstGeom>
          </p:spPr>
        </p:pic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1909FA3C-271B-409A-BCE5-1A99C3CAF2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0625" y1="39063" x2="37435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72" t="13006" r="24014" b="16038"/>
            <a:stretch/>
          </p:blipFill>
          <p:spPr>
            <a:xfrm>
              <a:off x="2326602" y="5325478"/>
              <a:ext cx="1203716" cy="1161705"/>
            </a:xfrm>
            <a:prstGeom prst="rect">
              <a:avLst/>
            </a:prstGeom>
          </p:spPr>
        </p:pic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32B4E3C0-66EF-4788-ADB9-33577C7645DE}"/>
              </a:ext>
            </a:extLst>
          </p:cNvPr>
          <p:cNvSpPr txBox="1"/>
          <p:nvPr/>
        </p:nvSpPr>
        <p:spPr>
          <a:xfrm>
            <a:off x="820329" y="731115"/>
            <a:ext cx="36231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u="sng" dirty="0">
                <a:latin typeface="Ink Free" panose="03080402000500000000" pitchFamily="66" charset="0"/>
              </a:rPr>
              <a:t>Какой звук </a:t>
            </a:r>
          </a:p>
          <a:p>
            <a:pPr algn="ctr"/>
            <a:r>
              <a:rPr lang="ru-RU" sz="2800" b="1" u="sng" dirty="0">
                <a:latin typeface="Ink Free" panose="03080402000500000000" pitchFamily="66" charset="0"/>
              </a:rPr>
              <a:t>Обозначает буква Ю?</a:t>
            </a:r>
            <a:endParaRPr lang="uk-UA" sz="2800" b="1" u="sng" dirty="0">
              <a:latin typeface="Ink Free" panose="03080402000500000000" pitchFamily="66" charset="0"/>
            </a:endParaRP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E6CAE055-D861-42A1-B571-5D2568ABEF01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1" b="89974" l="9961" r="91699">
                        <a14:foregroundMark x1="39063" y1="28125" x2="53809" y2="28711"/>
                        <a14:foregroundMark x1="31152" y1="52083" x2="44824" y2="57357"/>
                        <a14:foregroundMark x1="44824" y1="57357" x2="51953" y2="56055"/>
                        <a14:foregroundMark x1="87598" y1="44922" x2="90430" y2="44922"/>
                        <a14:foregroundMark x1="90918" y1="46159" x2="91699" y2="45703"/>
                        <a14:foregroundMark x1="68555" y1="62565" x2="72363" y2="59505"/>
                        <a14:foregroundMark x1="73828" y1="59831" x2="76172" y2="57617"/>
                        <a14:foregroundMark x1="76953" y1="56836" x2="80762" y2="53190"/>
                        <a14:foregroundMark x1="79785" y1="54102" x2="84082" y2="50326"/>
                        <a14:foregroundMark x1="80273" y1="54102" x2="83789" y2="52409"/>
                        <a14:foregroundMark x1="83301" y1="50977" x2="85742" y2="49870"/>
                        <a14:foregroundMark x1="14551" y1="45052" x2="16211" y2="48438"/>
                        <a14:foregroundMark x1="12109" y1="41927" x2="14258" y2="42513"/>
                        <a14:foregroundMark x1="11426" y1="41732" x2="13379" y2="43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05" t="21132" r="5966" b="27697"/>
          <a:stretch/>
        </p:blipFill>
        <p:spPr>
          <a:xfrm>
            <a:off x="5249971" y="446871"/>
            <a:ext cx="2937860" cy="259404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4FB7AC06-36B7-4BCD-8938-3FF5B5E24880}"/>
              </a:ext>
            </a:extLst>
          </p:cNvPr>
          <p:cNvSpPr txBox="1"/>
          <p:nvPr/>
        </p:nvSpPr>
        <p:spPr>
          <a:xfrm>
            <a:off x="4903849" y="2842560"/>
            <a:ext cx="355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ГЛАСНЫЙ</a:t>
            </a: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D038DA49-C2FF-4275-9C4A-5E32AF71BF54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29948" y1="27539" x2="30729" y2="29492"/>
                        <a14:foregroundMark x1="40690" y1="23828" x2="41406" y2="23438"/>
                        <a14:foregroundMark x1="38737" y1="28711" x2="39063" y2="28418"/>
                        <a14:foregroundMark x1="25000" y1="34473" x2="24805" y2="34473"/>
                        <a14:foregroundMark x1="47005" y1="69629" x2="47721" y2="74805"/>
                        <a14:foregroundMark x1="52148" y1="68555" x2="52734" y2="68555"/>
                        <a14:foregroundMark x1="54167" y1="24316" x2="54167" y2="24316"/>
                        <a14:foregroundMark x1="54167" y1="24316" x2="53841" y2="31543"/>
                        <a14:foregroundMark x1="53255" y1="24316" x2="54036" y2="22559"/>
                        <a14:foregroundMark x1="54232" y1="22070" x2="54557" y2="21777"/>
                        <a14:foregroundMark x1="56055" y1="20605" x2="57096" y2="21777"/>
                        <a14:foregroundMark x1="59310" y1="21973" x2="61263" y2="24121"/>
                        <a14:foregroundMark x1="63737" y1="24707" x2="65690" y2="26953"/>
                        <a14:foregroundMark x1="67904" y1="28418" x2="69857" y2="30371"/>
                        <a14:foregroundMark x1="73698" y1="33594" x2="76497" y2="37305"/>
                        <a14:foregroundMark x1="77734" y1="39453" x2="79427" y2="43359"/>
                        <a14:foregroundMark x1="76302" y1="35449" x2="69727" y2="30566"/>
                        <a14:foregroundMark x1="80143" y1="44434" x2="75456" y2="52246"/>
                        <a14:foregroundMark x1="75456" y1="52246" x2="73438" y2="54199"/>
                        <a14:foregroundMark x1="71354" y1="57324" x2="65625" y2="64551"/>
                        <a14:foregroundMark x1="60872" y1="65527" x2="56510" y2="62402"/>
                        <a14:foregroundMark x1="56901" y1="59863" x2="56510" y2="56250"/>
                        <a14:foregroundMark x1="54948" y1="56445" x2="47721" y2="59570"/>
                        <a14:foregroundMark x1="44076" y1="64160" x2="39844" y2="66797"/>
                        <a14:foregroundMark x1="37174" y1="71289" x2="33984" y2="74121"/>
                        <a14:foregroundMark x1="43359" y1="61914" x2="45833" y2="60547"/>
                        <a14:foregroundMark x1="40430" y1="67578" x2="35807" y2="74121"/>
                        <a14:foregroundMark x1="34375" y1="75098" x2="31055" y2="74414"/>
                        <a14:foregroundMark x1="30859" y1="74414" x2="30469" y2="74219"/>
                        <a14:foregroundMark x1="27409" y1="72559" x2="25000" y2="67871"/>
                        <a14:foregroundMark x1="22461" y1="62207" x2="21159" y2="57520"/>
                        <a14:foregroundMark x1="21940" y1="50098" x2="25781" y2="43848"/>
                        <a14:foregroundMark x1="31120" y1="40039" x2="32487" y2="38477"/>
                        <a14:foregroundMark x1="27865" y1="41211" x2="34180" y2="37012"/>
                        <a14:foregroundMark x1="35807" y1="35449" x2="37240" y2="34375"/>
                        <a14:foregroundMark x1="42122" y1="31836" x2="50781" y2="30078"/>
                        <a14:foregroundMark x1="37174" y1="35156" x2="38477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15178" r="17489" b="22406"/>
          <a:stretch/>
        </p:blipFill>
        <p:spPr>
          <a:xfrm rot="3963862">
            <a:off x="7217039" y="2517959"/>
            <a:ext cx="1370969" cy="896163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F6328AE-4075-4860-8658-68F1B014008A}"/>
              </a:ext>
            </a:extLst>
          </p:cNvPr>
          <p:cNvPicPr>
            <a:picLocks noChangeAspect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29948" y1="27539" x2="30729" y2="29492"/>
                        <a14:foregroundMark x1="40690" y1="23828" x2="41406" y2="23438"/>
                        <a14:foregroundMark x1="38737" y1="28711" x2="39063" y2="28418"/>
                        <a14:foregroundMark x1="25000" y1="34473" x2="24805" y2="34473"/>
                        <a14:foregroundMark x1="47005" y1="69629" x2="47721" y2="74805"/>
                        <a14:foregroundMark x1="52148" y1="68555" x2="52734" y2="68555"/>
                        <a14:foregroundMark x1="54167" y1="24316" x2="54167" y2="24316"/>
                        <a14:foregroundMark x1="54167" y1="24316" x2="53841" y2="31543"/>
                        <a14:foregroundMark x1="53255" y1="24316" x2="54036" y2="22559"/>
                        <a14:foregroundMark x1="54232" y1="22070" x2="54557" y2="21777"/>
                        <a14:foregroundMark x1="56055" y1="20605" x2="57096" y2="21777"/>
                        <a14:foregroundMark x1="59310" y1="21973" x2="61263" y2="24121"/>
                        <a14:foregroundMark x1="63737" y1="24707" x2="65690" y2="26953"/>
                        <a14:foregroundMark x1="67904" y1="28418" x2="69857" y2="30371"/>
                        <a14:foregroundMark x1="73698" y1="33594" x2="76497" y2="37305"/>
                        <a14:foregroundMark x1="77734" y1="39453" x2="79427" y2="43359"/>
                        <a14:foregroundMark x1="76302" y1="35449" x2="69727" y2="30566"/>
                        <a14:foregroundMark x1="80143" y1="44434" x2="75456" y2="52246"/>
                        <a14:foregroundMark x1="75456" y1="52246" x2="73438" y2="54199"/>
                        <a14:foregroundMark x1="71354" y1="57324" x2="65625" y2="64551"/>
                        <a14:foregroundMark x1="60872" y1="65527" x2="56510" y2="62402"/>
                        <a14:foregroundMark x1="56901" y1="59863" x2="56510" y2="56250"/>
                        <a14:foregroundMark x1="54948" y1="56445" x2="47721" y2="59570"/>
                        <a14:foregroundMark x1="44076" y1="64160" x2="39844" y2="66797"/>
                        <a14:foregroundMark x1="37174" y1="71289" x2="33984" y2="74121"/>
                        <a14:foregroundMark x1="43359" y1="61914" x2="45833" y2="60547"/>
                        <a14:foregroundMark x1="40430" y1="67578" x2="35807" y2="74121"/>
                        <a14:foregroundMark x1="34375" y1="75098" x2="31055" y2="74414"/>
                        <a14:foregroundMark x1="30859" y1="74414" x2="30469" y2="74219"/>
                        <a14:foregroundMark x1="27409" y1="72559" x2="25000" y2="67871"/>
                        <a14:foregroundMark x1="22461" y1="62207" x2="21159" y2="57520"/>
                        <a14:foregroundMark x1="21940" y1="50098" x2="25781" y2="43848"/>
                        <a14:foregroundMark x1="31120" y1="40039" x2="32487" y2="38477"/>
                        <a14:foregroundMark x1="27865" y1="41211" x2="34180" y2="37012"/>
                        <a14:foregroundMark x1="35807" y1="35449" x2="37240" y2="34375"/>
                        <a14:foregroundMark x1="42122" y1="31836" x2="50781" y2="30078"/>
                        <a14:foregroundMark x1="37174" y1="35156" x2="38477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54" t="15178" r="17489" b="22406"/>
          <a:stretch/>
        </p:blipFill>
        <p:spPr>
          <a:xfrm rot="6881921" flipV="1">
            <a:off x="4717169" y="2524095"/>
            <a:ext cx="1370969" cy="92326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893049C-C104-43F3-909E-C8AB2A3B4C4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9961" b="89844" l="9863" r="90430">
                        <a14:foregroundMark x1="57813" y1="37598" x2="68066" y2="59375"/>
                        <a14:foregroundMark x1="68066" y1="59375" x2="68262" y2="59570"/>
                        <a14:foregroundMark x1="79883" y1="41895" x2="72559" y2="66211"/>
                        <a14:foregroundMark x1="72559" y1="66211" x2="70605" y2="69824"/>
                        <a14:foregroundMark x1="18164" y1="74219" x2="18164" y2="74219"/>
                        <a14:foregroundMark x1="24512" y1="22949" x2="28711" y2="27734"/>
                        <a14:foregroundMark x1="22559" y1="12402" x2="46191" y2="14648"/>
                        <a14:foregroundMark x1="46191" y1="14648" x2="57324" y2="14160"/>
                        <a14:foregroundMark x1="57324" y1="14160" x2="62305" y2="14355"/>
                        <a14:foregroundMark x1="68652" y1="14551" x2="77930" y2="12598"/>
                        <a14:foregroundMark x1="77930" y1="12598" x2="79492" y2="12598"/>
                        <a14:foregroundMark x1="84180" y1="14258" x2="89355" y2="21680"/>
                        <a14:foregroundMark x1="89355" y1="21680" x2="90430" y2="31445"/>
                        <a14:foregroundMark x1="89844" y1="42676" x2="90039" y2="55273"/>
                        <a14:foregroundMark x1="86133" y1="64258" x2="88770" y2="82324"/>
                        <a14:foregroundMark x1="84375" y1="83887" x2="51172" y2="82520"/>
                        <a14:foregroundMark x1="52930" y1="83691" x2="18164" y2="83887"/>
                        <a14:foregroundMark x1="17969" y1="84473" x2="10156" y2="80957"/>
                        <a14:foregroundMark x1="10156" y1="80957" x2="9863" y2="79102"/>
                        <a14:foregroundMark x1="39453" y1="12695" x2="50000" y2="10938"/>
                        <a14:foregroundMark x1="51172" y1="10840" x2="52344" y2="1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01" y="3376307"/>
            <a:ext cx="2029823" cy="20298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5234D0-AAC0-43A9-BAD7-9A0C024A321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9961" b="89844" l="9180" r="91895">
                        <a14:foregroundMark x1="9277" y1="48145" x2="9277" y2="48145"/>
                        <a14:foregroundMark x1="13086" y1="38379" x2="11523" y2="54590"/>
                        <a14:foregroundMark x1="12207" y1="23438" x2="12012" y2="38867"/>
                        <a14:foregroundMark x1="14648" y1="14453" x2="25195" y2="13477"/>
                        <a14:foregroundMark x1="25195" y1="13477" x2="46777" y2="13867"/>
                        <a14:foregroundMark x1="58887" y1="13867" x2="71387" y2="13672"/>
                        <a14:foregroundMark x1="71387" y1="13672" x2="72559" y2="13672"/>
                        <a14:foregroundMark x1="83105" y1="14258" x2="89160" y2="19531"/>
                        <a14:foregroundMark x1="89160" y1="19531" x2="89648" y2="24414"/>
                        <a14:foregroundMark x1="89551" y1="37598" x2="91895" y2="50977"/>
                        <a14:foregroundMark x1="86816" y1="68457" x2="86035" y2="80078"/>
                        <a14:foregroundMark x1="40723" y1="71680" x2="48242" y2="63086"/>
                        <a14:foregroundMark x1="48242" y1="63086" x2="51465" y2="54980"/>
                        <a14:foregroundMark x1="36328" y1="30078" x2="47363" y2="51367"/>
                        <a14:foregroundMark x1="47363" y1="51367" x2="48242" y2="52344"/>
                        <a14:foregroundMark x1="59961" y1="47461" x2="63281" y2="33105"/>
                        <a14:foregroundMark x1="65723" y1="26953" x2="69238" y2="35059"/>
                        <a14:foregroundMark x1="69238" y1="35059" x2="69043" y2="35449"/>
                        <a14:foregroundMark x1="37305" y1="75684" x2="41016" y2="75879"/>
                        <a14:foregroundMark x1="49121" y1="74219" x2="52051" y2="72363"/>
                        <a14:foregroundMark x1="54590" y1="67969" x2="55566" y2="65820"/>
                        <a14:foregroundMark x1="59863" y1="59082" x2="60449" y2="56836"/>
                        <a14:foregroundMark x1="58691" y1="62500" x2="57422" y2="65234"/>
                        <a14:foregroundMark x1="64551" y1="49512" x2="65039" y2="46191"/>
                        <a14:foregroundMark x1="67773" y1="40527" x2="68945" y2="37207"/>
                        <a14:foregroundMark x1="70801" y1="33594" x2="71973" y2="30859"/>
                        <a14:foregroundMark x1="72852" y1="26660" x2="64844" y2="23438"/>
                        <a14:foregroundMark x1="64844" y1="23438" x2="59082" y2="23535"/>
                        <a14:foregroundMark x1="58105" y1="24609" x2="51465" y2="45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24" y="3383048"/>
            <a:ext cx="1985727" cy="198572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F6765F3-43E5-4111-B0CB-BCF33DF5123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" y="6176855"/>
            <a:ext cx="749732" cy="68114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49B051E-C17D-435F-8AF5-22412FB52E8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2622" y="1193067"/>
            <a:ext cx="4083543" cy="4117105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4729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2000"/>
                            </p:stCondLst>
                            <p:childTnLst>
                              <p:par>
                                <p:cTn id="3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0.03773 L 0.01224 0.03773 C 0.01458 0.05023 0.01783 0.0625 0.01927 0.07569 C 0.02057 0.08611 0.01888 0.09722 0.02018 0.10741 C 0.02226 0.12338 0.02617 0.13819 0.02916 0.15347 C 0.0345 0.22037 0.0289 0.15231 0.03541 0.22338 C 0.03698 0.24028 0.03763 0.25741 0.03984 0.27407 C 0.04244 0.29305 0.04648 0.31111 0.04974 0.32963 C 0.05091 0.34792 0.05247 0.37222 0.05416 0.39004 C 0.05546 0.40278 0.05638 0.41574 0.05872 0.42801 C 0.06093 0.44028 0.06406 0.45185 0.06757 0.46296 C 0.06914 0.46782 0.07174 0.47153 0.07382 0.47569 C 0.0789 0.48565 0.07539 0.47592 0.08281 0.49329 C 0.08828 0.50579 0.08932 0.51157 0.09349 0.52662 C 0.09518 0.54143 0.09596 0.54699 0.09713 0.56296 C 0.09778 0.57315 0.0983 0.5831 0.09895 0.59329 " pathEditMode="relative" ptsTypes="AAAAAAAAAAAAAAAA">
                                      <p:cBhvr>
                                        <p:cTn id="3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2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0" fill="hold">
                      <p:stCondLst>
                        <p:cond delay="0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4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0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6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1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04027 L -0.00274 -0.04027 C -0.02032 -0.02338 -0.01927 -0.02523 -0.03503 -0.00625 C -0.0418 0.00186 -0.04935 0.00834 -0.05508 0.01852 C -0.05834 0.02431 -0.06133 0.03033 -0.06472 0.03565 C -0.06888 0.04213 -0.07396 0.04699 -0.07774 0.05417 C -0.08073 0.05973 -0.08203 0.06713 -0.08477 0.07292 C -0.09102 0.08565 -0.09649 0.09144 -0.10391 0.1007 C -0.1099 0.13241 -0.10326 0.09375 -0.10834 0.14746 C -0.10873 0.15209 -0.11016 0.15672 -0.11094 0.16135 C -0.11485 0.18449 -0.11172 0.17477 -0.11966 0.19861 C -0.12709 0.22107 -0.12253 0.2044 -0.12748 0.22037 C -0.12813 0.22223 -0.12826 0.225 -0.1293 0.22639 C -0.13021 0.22778 -0.13151 0.22755 -0.13269 0.22801 C -0.13451 0.22871 -0.13633 0.22848 -0.13802 0.22963 C -0.13828 0.22986 -0.13802 0.23056 -0.13802 0.23125 " pathEditMode="relative" ptsTypes="AAAAAAAAAAAAAAAA">
                                      <p:cBhvr>
                                        <p:cTn id="41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000"/>
                            </p:stCondLst>
                            <p:childTnLst>
                              <p:par>
                                <p:cTn id="41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9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5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5 -0.01274 L 0.00795 -0.01274 C 0.00404 -0.00463 0.00066 0.00439 -0.00351 0.01203 C -0.01184 0.02731 -0.02552 0.04537 -0.03567 0.05532 C -0.04296 0.0625 -0.05091 0.06736 -0.05846 0.07407 C -0.10351 0.11365 -0.11692 0.13263 -0.17174 0.16088 C -0.18489 0.16759 -0.19817 0.17314 -0.21106 0.18101 C -0.22031 0.18657 -0.22877 0.19537 -0.23802 0.20115 C -0.25403 0.21088 -0.272 0.21828 -0.28867 0.2243 C -0.29205 0.22546 -0.29557 0.22638 -0.29908 0.22754 C -0.32447 0.22361 -0.3125 0.22569 -0.33489 0.22129 C -0.34088 0.21666 -0.34778 0.21111 -0.35403 0.20879 C -0.35546 0.20833 -0.3569 0.20763 -0.35846 0.20717 C -0.35963 0.20694 -0.3608 0.20717 -0.36184 0.20717 " pathEditMode="relative" ptsTypes="AAAAAAAAAAAAAA">
                                      <p:cBhvr>
                                        <p:cTn id="44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9" fill="hold">
                      <p:stCondLst>
                        <p:cond delay="0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-2.08333E-6 0.00023 C -0.01432 0.00115 -0.02851 0.00439 -0.04284 0.00347 C -0.04909 0.00254 -0.05482 -0.00371 -0.06107 -0.00487 C -0.08541 -0.00857 -0.10989 -0.00903 -0.13437 -0.01112 C -0.15104 -0.01227 -0.20325 -0.01551 -0.2276 -0.01899 C -0.24713 -0.022 -0.26653 -0.02593 -0.28607 -0.02848 C -0.29648 -0.03033 -0.30703 -0.03056 -0.31745 -0.03195 L -0.36458 -0.03843 C -0.37604 -0.04237 -0.38659 -0.04538 -0.39765 -0.05093 C -0.40039 -0.05232 -0.40299 -0.05394 -0.4056 -0.05579 C -0.41901 -0.06598 -0.40573 -0.05834 -0.42122 -0.07176 C -0.42239 -0.07269 -0.42877 -0.07547 -0.43086 -0.07639 C -0.43437 -0.08195 -0.43711 -0.08913 -0.44127 -0.09237 C -0.44557 -0.09584 -0.45065 -0.09445 -0.45521 -0.09584 C -0.45651 -0.09607 -0.45755 -0.09676 -0.45872 -0.09723 C -0.46289 -0.10232 -0.46028 -0.1007 -0.46653 -0.09885 " pathEditMode="relative" rAng="0" ptsTypes="AAAAAAAAAAAAAAAAA">
                                      <p:cBhvr>
                                        <p:cTn id="45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2000"/>
                            </p:stCondLst>
                            <p:childTnLst>
                              <p:par>
                                <p:cTn id="4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49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7" fill="hold">
                      <p:stCondLst>
                        <p:cond delay="0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0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0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6" fill="hold">
                      <p:stCondLst>
                        <p:cond delay="0"/>
                      </p:stCondLst>
                      <p:childTnLst>
                        <p:par>
                          <p:cTn id="507" fill="hold">
                            <p:stCondLst>
                              <p:cond delay="0"/>
                            </p:stCondLst>
                            <p:childTnLst>
                              <p:par>
                                <p:cTn id="50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2" fill="hold">
                      <p:stCondLst>
                        <p:cond delay="indefinite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12" grpId="0" animBg="1"/>
      <p:bldP spid="12" grpId="1" animBg="1"/>
      <p:bldP spid="72" grpId="0"/>
      <p:bldP spid="72" grpId="1"/>
      <p:bldP spid="74" grpId="0"/>
      <p:bldP spid="74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2453ECD-CFEA-44ED-BD38-189E8D315D74}"/>
</file>

<file path=customXml/itemProps2.xml><?xml version="1.0" encoding="utf-8"?>
<ds:datastoreItem xmlns:ds="http://schemas.openxmlformats.org/officeDocument/2006/customXml" ds:itemID="{1F90CDA3-E5DE-4FDD-818A-FD86C350FA67}"/>
</file>

<file path=customXml/itemProps3.xml><?xml version="1.0" encoding="utf-8"?>
<ds:datastoreItem xmlns:ds="http://schemas.openxmlformats.org/officeDocument/2006/customXml" ds:itemID="{CAD021D7-26D0-4516-B61B-4A4277715948}"/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17</Words>
  <Application>Microsoft Office PowerPoint</Application>
  <PresentationFormat>Широкий екран</PresentationFormat>
  <Paragraphs>13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12" baseType="lpstr">
      <vt:lpstr>SimSun</vt:lpstr>
      <vt:lpstr>Arial</vt:lpstr>
      <vt:lpstr>Bahnschrift Condensed</vt:lpstr>
      <vt:lpstr>beer money</vt:lpstr>
      <vt:lpstr>Calibri</vt:lpstr>
      <vt:lpstr>Calibri Light</vt:lpstr>
      <vt:lpstr>Cavolini</vt:lpstr>
      <vt:lpstr>Ink Free</vt:lpstr>
      <vt:lpstr>Segoe Script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19</cp:revision>
  <dcterms:created xsi:type="dcterms:W3CDTF">2026-02-09T19:29:27Z</dcterms:created>
  <dcterms:modified xsi:type="dcterms:W3CDTF">2026-02-10T18:01:33Z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