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25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2FB82-94B5-1544-2958-032D5CE72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374F79-7DD8-EA79-0A2F-AF0CB20D8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69FA5-6C09-998B-D11D-076EB78C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355FD-80EC-3B34-95F3-94CF7BFE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37C6A-CDB6-281D-CAC9-ABE3B1E9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4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314B-BC3B-5C57-0FA0-2A91E36F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6720E9-4737-44DA-C357-C2596AA6E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CB605-47D5-A625-C40D-813444FA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6AACC-B872-3863-617E-094B55A1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83E499-F719-4013-8FBE-3D0AE9F9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0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F3BB0F-289F-64DB-E34A-5CA3C6B00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BEA89B-A90F-96A4-52BA-C747F9710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052DD-B5A7-4596-DB97-379804D9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8B25F-9EBF-BDAB-AB24-93491664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1DB2B-87BC-CD56-6EA6-5A87EFD5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5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96264-E9F6-FCEB-7C80-66EC91C3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60288-4B45-93FF-E233-57E7EB4A8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D1A64-9C7F-87DA-8C32-B119A7FE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D451E-526D-3883-17E4-D9C8FBF3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76B428-2E80-077B-6C7C-2F4E0221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682F0-2183-D54C-EA06-9581A105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D3EF10-F25D-E108-CBDF-2A26F89EF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52097-E1EC-F7B4-5FDF-0A7B02B0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6FDA75-723F-48A7-EBB2-6FC5104C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7255C4-6FBC-A9D7-3E24-C087700D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5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968F1-7FB0-E418-9CE4-E910F735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3D895-4C10-1CF3-FC75-4128081D8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F4491F-5688-B5BE-C28B-72C16096D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34277F-1417-936F-6C15-61837337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BB00B7-78D7-DC34-AB1A-BB2D0526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C062B-3ADD-6931-8833-66EE8BEE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6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567DE-D523-3909-2BB6-FBF81C73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CB1A0E-CD83-4F66-AFC9-06DB0534E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88ED83-A8E8-A885-9642-EA35D124E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79610C-99FE-3262-1474-D4670E1F1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6E8C59-AEE6-2FF0-A268-18D5F7114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CE74E1-CD91-6628-5A8B-30CF1EAE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127E03-1D96-33A4-5233-6964DD1D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13BA32-86BE-3BFC-193C-35CB8916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4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61F8-C943-549C-C138-B3F52A56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1ED2E4-1AE9-BE03-F0D3-A7F2D1EA3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391588-0BE2-B819-F0F2-8C534395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F8D816-FBD7-477B-1082-D285326F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4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167E0F-6C4F-2426-BEAC-BBAC7DC4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8DC99A-5150-7FB5-7ADD-771EDDCD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9B81CE-5627-0839-2CCD-65001976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7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2AC0C-E21A-C616-945F-E0ACFF15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81C7C-1D4C-31FA-13B9-274CCC73A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D1B2E2-89A8-7F4C-560A-FDBEE1983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4B82DB-9E35-61D2-2B82-1E0CD0CF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B46C0C-C2FF-9C8B-F9EC-B8001A49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75376-1EE4-28B1-B7D9-7F610B44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5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51FA8-A27A-7139-96E2-A4CE9E4A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6CF468-89F1-6F10-766C-A24D93B20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5A34C0-62B7-DA8F-E5F7-29F5870C8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D3967-73AE-5392-E34F-A9E93173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911-A5E7-49D0-8E9F-092F3CF5A2B1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FBB1DE-ECA0-D15E-628F-58D3982A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08256A-7A95-17A9-ED18-9FF69866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5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190DE-035E-340A-3956-C6FBCE32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C62511-655E-D5E5-C05C-B3D6B7F9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804A7D-E6A8-BC93-3C06-8D2BD5251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B911-A5E7-49D0-8E9F-092F3CF5A2B1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BF049-FA0C-6231-9188-46E1EA5DE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CF512-59E7-86CB-F174-E26ED1A0C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57B6-6A04-408F-85AA-8DEF196C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ABCDBE-01F2-2DE3-DB10-D38CAA9D1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EE2580C-6F28-8A29-04BB-8BE5BC323634}"/>
              </a:ext>
            </a:extLst>
          </p:cNvPr>
          <p:cNvSpPr/>
          <p:nvPr/>
        </p:nvSpPr>
        <p:spPr>
          <a:xfrm>
            <a:off x="854110" y="251209"/>
            <a:ext cx="8505755" cy="651744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BC5279-080C-BB36-9AC4-1589C8933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52" y="3798278"/>
            <a:ext cx="2730378" cy="27303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7C63C0-2261-55CF-08E6-CF149CA16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5469" r="96094">
                        <a14:foregroundMark x1="13672" y1="56543" x2="5469" y2="73047"/>
                        <a14:foregroundMark x1="93164" y1="25391" x2="96094" y2="73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1518" y="161866"/>
            <a:ext cx="2359107" cy="23591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566DC0-97B8-C047-4DA9-13C181D3E9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586" y="545349"/>
            <a:ext cx="1505762" cy="15057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91E312-F193-ED7A-A0BD-8C87C66C7D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20" y="409639"/>
            <a:ext cx="1446121" cy="14461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5429E8-BFE2-6915-C3C5-BC7AD3220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9047" y="5119579"/>
            <a:ext cx="1562519" cy="11718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B3C13F-C2E0-3B5D-E63F-E2AE54FBC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2532" y="5102922"/>
            <a:ext cx="1569427" cy="15694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9F64A1B-1954-AD26-41C4-78273DDB7A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" b="3700"/>
          <a:stretch>
            <a:fillRect/>
          </a:stretch>
        </p:blipFill>
        <p:spPr>
          <a:xfrm>
            <a:off x="4819859" y="4926953"/>
            <a:ext cx="1908350" cy="17628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AD8C98F-F53A-E02B-6D78-334C86D375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5264" y="4994323"/>
            <a:ext cx="1908349" cy="190834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4624EAB-C861-AA23-0589-36CDE1DEFA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820" y="2708719"/>
            <a:ext cx="1908349" cy="190834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00E9F41-2717-95AC-51FF-95C6430692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7" y="2121406"/>
            <a:ext cx="2748065" cy="27480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C854503-9F67-9F49-B665-1BCD04EBF9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1" b="92676" l="9961" r="89844">
                        <a14:foregroundMark x1="32422" y1="89355" x2="30957" y2="92285"/>
                        <a14:foregroundMark x1="26270" y1="86621" x2="31055" y2="91406"/>
                        <a14:foregroundMark x1="28027" y1="85449" x2="27441" y2="92676"/>
                        <a14:foregroundMark x1="52051" y1="35547" x2="53906" y2="58398"/>
                        <a14:foregroundMark x1="59863" y1="38574" x2="52734" y2="54199"/>
                        <a14:foregroundMark x1="47852" y1="31934" x2="41309" y2="48145"/>
                        <a14:foregroundMark x1="64063" y1="42188" x2="63477" y2="50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3130" y="224859"/>
            <a:ext cx="1671687" cy="167168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18F7CE7-D31B-DA42-8B14-62BC6612A66D}"/>
              </a:ext>
            </a:extLst>
          </p:cNvPr>
          <p:cNvSpPr txBox="1"/>
          <p:nvPr/>
        </p:nvSpPr>
        <p:spPr>
          <a:xfrm>
            <a:off x="3118053" y="2730408"/>
            <a:ext cx="4129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Чим треба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скористатися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зігрітися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12A779-8991-8E62-0E26-CA2F30537EF1}"/>
              </a:ext>
            </a:extLst>
          </p:cNvPr>
          <p:cNvSpPr txBox="1"/>
          <p:nvPr/>
        </p:nvSpPr>
        <p:spPr>
          <a:xfrm>
            <a:off x="3196213" y="2508532"/>
            <a:ext cx="3959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скористатися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темноті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все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побачити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AD9870-CCEB-E999-2DDC-031FA302192B}"/>
              </a:ext>
            </a:extLst>
          </p:cNvPr>
          <p:cNvSpPr txBox="1"/>
          <p:nvPr/>
        </p:nvSpPr>
        <p:spPr>
          <a:xfrm>
            <a:off x="3002305" y="2475268"/>
            <a:ext cx="4301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скористатися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піднятися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верхній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поверх?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F43046-ABB3-5049-AD7F-6E45F744968B}"/>
              </a:ext>
            </a:extLst>
          </p:cNvPr>
          <p:cNvSpPr txBox="1"/>
          <p:nvPr/>
        </p:nvSpPr>
        <p:spPr>
          <a:xfrm>
            <a:off x="3017534" y="2491467"/>
            <a:ext cx="39801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скористатися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роздивитися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мікроба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F9FD0E-D6B8-884E-8840-DF5C6585718D}"/>
              </a:ext>
            </a:extLst>
          </p:cNvPr>
          <p:cNvSpPr txBox="1"/>
          <p:nvPr/>
        </p:nvSpPr>
        <p:spPr>
          <a:xfrm>
            <a:off x="2902100" y="2763483"/>
            <a:ext cx="439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скористатися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відпочити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A3986D-EBE1-C8A7-2377-976026D04847}"/>
              </a:ext>
            </a:extLst>
          </p:cNvPr>
          <p:cNvSpPr txBox="1"/>
          <p:nvPr/>
        </p:nvSpPr>
        <p:spPr>
          <a:xfrm>
            <a:off x="3187193" y="2475267"/>
            <a:ext cx="3812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скористатися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піднятися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у небо?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F3AAA9-AD97-CC7E-EADD-DE2D3E0D87AD}"/>
              </a:ext>
            </a:extLst>
          </p:cNvPr>
          <p:cNvSpPr txBox="1"/>
          <p:nvPr/>
        </p:nvSpPr>
        <p:spPr>
          <a:xfrm>
            <a:off x="2986348" y="2985480"/>
            <a:ext cx="4024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Чим буде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гратися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дитина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476D6E-61AA-63CB-FB01-956546DDF2C2}"/>
              </a:ext>
            </a:extLst>
          </p:cNvPr>
          <p:cNvSpPr txBox="1"/>
          <p:nvPr/>
        </p:nvSpPr>
        <p:spPr>
          <a:xfrm>
            <a:off x="3323404" y="2991091"/>
            <a:ext cx="3567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полити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6C3ECA-D144-F5B6-AC9F-19B9BC47B894}"/>
              </a:ext>
            </a:extLst>
          </p:cNvPr>
          <p:cNvSpPr txBox="1"/>
          <p:nvPr/>
        </p:nvSpPr>
        <p:spPr>
          <a:xfrm>
            <a:off x="3140243" y="2726825"/>
            <a:ext cx="3990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полагодити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зламане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0424AE-CB77-A903-CA8A-5CF5148EB4A0}"/>
              </a:ext>
            </a:extLst>
          </p:cNvPr>
          <p:cNvSpPr txBox="1"/>
          <p:nvPr/>
        </p:nvSpPr>
        <p:spPr>
          <a:xfrm>
            <a:off x="2973014" y="2739972"/>
            <a:ext cx="4152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скористатися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перевезти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вантаж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2D40B98-C91C-E072-47F9-9F61FC45D7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"/>
            <a:ext cx="1051275" cy="105955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16DA8FE-4124-F876-7A21-B1F105F987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14" y="1451100"/>
            <a:ext cx="4038323" cy="41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1E71C70-82DF-411C-85F4-9735C71D8992}"/>
</file>

<file path=customXml/itemProps2.xml><?xml version="1.0" encoding="utf-8"?>
<ds:datastoreItem xmlns:ds="http://schemas.openxmlformats.org/officeDocument/2006/customXml" ds:itemID="{BCDE6469-BFDD-4BF9-9393-63EC0A20F607}"/>
</file>

<file path=customXml/itemProps3.xml><?xml version="1.0" encoding="utf-8"?>
<ds:datastoreItem xmlns:ds="http://schemas.openxmlformats.org/officeDocument/2006/customXml" ds:itemID="{A49B50FE-1551-4CB9-993A-23856D0ABA71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74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2026-02-08T21:50:38Z</dcterms:created>
  <dcterms:modified xsi:type="dcterms:W3CDTF">2026-02-10T15:47:34Z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