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31F2E-F8C9-2254-068E-C05139DA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8AFDB-3B25-020B-626A-89DCC96D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D828E-FC97-604A-A881-8D330D7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91E50-C6EF-AB0C-BEBE-7DC8D74A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E3EB3-97D1-B0F0-16B2-B5C7F9BE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9E3AC-3439-669E-067E-537DD25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4FA233-930F-231C-F9C1-2301ACE5C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A5F40-88F7-FD30-B304-FF15EB31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A752F-E9C9-6A80-5508-D5949100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2D172-35AF-7464-4852-0CF21359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9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8845E7-B91A-CACF-5A72-1A1598ED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D99D63-CB03-F55E-D954-15E60357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76A35-D09D-AEC7-7196-BCE40B7F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F3DBE-B2C4-5134-A240-9BD6911C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7A60-2101-4662-6D5B-D370C365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63019-2E99-A616-71F5-EFEEFAE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D5DC2-6C82-6A19-419C-DB7394F3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130BE-8EDD-72CF-C1A1-9AB17143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70345-BD09-6896-1827-B4A568A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FCF43-27ED-49F1-66AD-F095E647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A7E5F-2E81-477B-70C1-0138DC15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6AFFA-4E07-A61F-DDB1-6C9271D62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A97B8-4E60-F780-D74A-EF599247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9465D-EB72-0058-3246-157277B7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E8C97-825B-2741-10B9-7270BA37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AE784-8612-7BD7-0E04-CB88959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D8FD-C3D2-DAAC-37F4-3007D5B84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217DE1-F2CE-1210-8A2D-BE93700D0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AF3D9-BF0F-35F6-AFFA-23D351CD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AD6F3-8906-9ED0-87AE-E9262449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765371-D529-8535-CD3E-DF2C3B28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9E5B3-7CD8-0FB7-A69C-FDB704BE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E6D63-9A10-B419-F445-5E85EE3CB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93E5F-55AC-E814-A133-6B480A0C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A3580-BB48-9281-5D0E-96012CFC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02BFB1-C440-3059-F471-F9433C2B4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B956BB-4650-95FC-F678-8AE42487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BD387-5881-FF8E-44D7-7DD1CB75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F2D9A-A81B-7E4C-1744-7CF9557F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9D47-CB45-9F0F-6478-E1CB8C3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A12FA1-FD1F-D315-207D-E263C26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B087F6-E574-5071-F46A-273EB129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96FD3-AC44-827C-BF30-2F6BF90D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1A0791-AF20-BC61-B505-34E9FB0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A9EAAD-8481-5509-2C25-BA9F8FA0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404F7-EA8B-C7BD-B62B-F717A2E3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A17C9-3B28-4B68-10FD-6819A7A0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CE9B-245B-9DDC-A058-97058052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68932-223D-41F9-E9BD-A2087B45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83FBB-DED8-5725-F4D8-3AD139A2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5D7FA-BC70-1171-7BBC-AD15409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7BCCB-E401-262A-B212-7281ECF9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BE58-3B1F-55F0-E684-C4AF26EF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76C7DB-4360-148E-FB94-999A755E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03027C-71C0-2CEB-84D8-51BE8F01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5C386-075A-8C64-86A3-72FDE72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525F9-D9C0-E405-3CFD-D0116B17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2F72BC-0364-520F-FD67-D420E9E2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EE17-AF81-CB4B-43DE-F67644A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C7884-6652-B56A-7C3A-768E45CE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317B6-C760-9F2C-94F2-B04D03352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4D176-AEF6-4D2D-BC51-8793A88AF72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0ECD5-4EB2-D211-0FC9-38AA3F80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D4BC-DAE2-88EB-003D-18272D6F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43AB-B2DB-4321-9168-64B21A94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D6D95E94-A552-72D5-B8A1-1A5637D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D04DD-834F-F797-541F-B264A892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07" y="4304072"/>
            <a:ext cx="2386779" cy="23867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75070B-7731-A0E6-93D2-50B1525CF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" y="5783061"/>
            <a:ext cx="1160366" cy="100412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667E14-BA98-A809-7DEB-1C6EC06D6E31}"/>
              </a:ext>
            </a:extLst>
          </p:cNvPr>
          <p:cNvGrpSpPr/>
          <p:nvPr/>
        </p:nvGrpSpPr>
        <p:grpSpPr>
          <a:xfrm>
            <a:off x="481650" y="1159958"/>
            <a:ext cx="1342103" cy="1214471"/>
            <a:chOff x="6474693" y="3126659"/>
            <a:chExt cx="1608157" cy="15141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35E4407-A892-DCB5-17BF-6960F8E31FC4}"/>
                </a:ext>
              </a:extLst>
            </p:cNvPr>
            <p:cNvSpPr/>
            <p:nvPr/>
          </p:nvSpPr>
          <p:spPr>
            <a:xfrm>
              <a:off x="6474693" y="3126659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Рисунок 15" descr="Изображение выглядит как цветок, рисунок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44722A0-FFBA-5334-70FC-7915C9683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593" y="3179293"/>
              <a:ext cx="974356" cy="1461534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D4F7B2E-DE06-942D-4EA5-D99F6B4DA12C}"/>
              </a:ext>
            </a:extLst>
          </p:cNvPr>
          <p:cNvSpPr/>
          <p:nvPr/>
        </p:nvSpPr>
        <p:spPr>
          <a:xfrm>
            <a:off x="200893" y="262437"/>
            <a:ext cx="2169673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МА-К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E1032BD-62AC-F378-DFE1-331E4A0DD8B8}"/>
              </a:ext>
            </a:extLst>
          </p:cNvPr>
          <p:cNvSpPr/>
          <p:nvPr/>
        </p:nvSpPr>
        <p:spPr>
          <a:xfrm>
            <a:off x="2746879" y="250152"/>
            <a:ext cx="2254163" cy="73757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СО-М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029C342-8E72-5FA9-F7BA-278CA3227F9F}"/>
              </a:ext>
            </a:extLst>
          </p:cNvPr>
          <p:cNvGrpSpPr/>
          <p:nvPr/>
        </p:nvGrpSpPr>
        <p:grpSpPr>
          <a:xfrm>
            <a:off x="3131726" y="1113880"/>
            <a:ext cx="1374675" cy="1306625"/>
            <a:chOff x="5490447" y="2825863"/>
            <a:chExt cx="1608157" cy="151416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8FCD4C-8632-C805-F3B0-4F9E02ECE77D}"/>
                </a:ext>
              </a:extLst>
            </p:cNvPr>
            <p:cNvSpPr/>
            <p:nvPr/>
          </p:nvSpPr>
          <p:spPr>
            <a:xfrm>
              <a:off x="5490447" y="2825863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2" name="Рисунок 21" descr="Изображение выглядит как рисунок, графическая вставка, рыба, Морское млекопитающее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03A1EFE-1289-0BB1-D5B3-C62B96BE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440" y="2825863"/>
              <a:ext cx="1514169" cy="1514169"/>
            </a:xfrm>
            <a:prstGeom prst="rect">
              <a:avLst/>
            </a:prstGeom>
          </p:spPr>
        </p:pic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F71E1D3-FFFA-C78C-18B0-3814727CEE51}"/>
              </a:ext>
            </a:extLst>
          </p:cNvPr>
          <p:cNvSpPr/>
          <p:nvPr/>
        </p:nvSpPr>
        <p:spPr>
          <a:xfrm>
            <a:off x="5377355" y="230619"/>
            <a:ext cx="2183465" cy="744846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ДІ-М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B02B8B2-55E0-168B-AC69-44BC979D7B98}"/>
              </a:ext>
            </a:extLst>
          </p:cNvPr>
          <p:cNvGrpSpPr/>
          <p:nvPr/>
        </p:nvGrpSpPr>
        <p:grpSpPr>
          <a:xfrm>
            <a:off x="5781749" y="1098744"/>
            <a:ext cx="1374675" cy="1336896"/>
            <a:chOff x="5266492" y="3546987"/>
            <a:chExt cx="1608157" cy="1514169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5F91085-6CA7-AC07-3CC9-ED3A30BE7C3C}"/>
                </a:ext>
              </a:extLst>
            </p:cNvPr>
            <p:cNvSpPr/>
            <p:nvPr/>
          </p:nvSpPr>
          <p:spPr>
            <a:xfrm>
              <a:off x="5266492" y="3546988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Изображение выглядит как рисунок, Детское искусство, графическая вставка, иллюстрац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3F40E32-5CCA-FD23-D72E-887362AD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518" y="3546987"/>
              <a:ext cx="1342103" cy="134210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8F432F4-02EA-4801-3F40-0C501266B1FE}"/>
              </a:ext>
            </a:extLst>
          </p:cNvPr>
          <p:cNvGrpSpPr/>
          <p:nvPr/>
        </p:nvGrpSpPr>
        <p:grpSpPr>
          <a:xfrm>
            <a:off x="861003" y="3888147"/>
            <a:ext cx="1295765" cy="1259278"/>
            <a:chOff x="7151450" y="4309571"/>
            <a:chExt cx="1608157" cy="151416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E1507CF-E1E3-EEAD-A0FF-36E51DA400BE}"/>
                </a:ext>
              </a:extLst>
            </p:cNvPr>
            <p:cNvSpPr/>
            <p:nvPr/>
          </p:nvSpPr>
          <p:spPr>
            <a:xfrm>
              <a:off x="7151450" y="4309571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27BC710-93CB-4ACA-7C57-C5414AB7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327" y="4425454"/>
              <a:ext cx="1282401" cy="1282401"/>
            </a:xfrm>
            <a:prstGeom prst="rect">
              <a:avLst/>
            </a:prstGeom>
          </p:spPr>
        </p:pic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1635376-EDF1-CFCE-D793-381DE1AAA689}"/>
              </a:ext>
            </a:extLst>
          </p:cNvPr>
          <p:cNvSpPr/>
          <p:nvPr/>
        </p:nvSpPr>
        <p:spPr>
          <a:xfrm>
            <a:off x="200893" y="2894871"/>
            <a:ext cx="2615987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МИ-ЛО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70B1DC8-3DF9-3BE6-1445-9CE07A6B5BF1}"/>
              </a:ext>
            </a:extLst>
          </p:cNvPr>
          <p:cNvGrpSpPr/>
          <p:nvPr/>
        </p:nvGrpSpPr>
        <p:grpSpPr>
          <a:xfrm>
            <a:off x="8264222" y="1153631"/>
            <a:ext cx="1374675" cy="1306626"/>
            <a:chOff x="9097469" y="2884509"/>
            <a:chExt cx="1608157" cy="153567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A902D25-BE64-874E-47E1-85729C652D8D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Рисунок 32" descr="Изображение выглядит как зарисов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A2A8790-8C30-2798-B16C-DA89EC68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874" y="2884509"/>
              <a:ext cx="1475131" cy="1475131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AC76E88-07C9-7778-DE7C-9A4BF3E148EA}"/>
              </a:ext>
            </a:extLst>
          </p:cNvPr>
          <p:cNvSpPr/>
          <p:nvPr/>
        </p:nvSpPr>
        <p:spPr>
          <a:xfrm>
            <a:off x="7909276" y="250152"/>
            <a:ext cx="2084568" cy="725313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ДИ-М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8B5DA9-76DA-FC8B-4E91-D64EE3FDC6B8}"/>
              </a:ext>
            </a:extLst>
          </p:cNvPr>
          <p:cNvGrpSpPr/>
          <p:nvPr/>
        </p:nvGrpSpPr>
        <p:grpSpPr>
          <a:xfrm>
            <a:off x="3930909" y="3951272"/>
            <a:ext cx="1374675" cy="1306624"/>
            <a:chOff x="9097469" y="2906015"/>
            <a:chExt cx="1608157" cy="1514168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FD73842-94D6-7AB8-C166-E3FA54C4961F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FA1FFEE-646F-2279-838B-598B1127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06015"/>
              <a:ext cx="1475131" cy="147513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E493CEE-F883-D585-172D-FDF5EB27D24C}"/>
              </a:ext>
            </a:extLst>
          </p:cNvPr>
          <p:cNvSpPr/>
          <p:nvPr/>
        </p:nvSpPr>
        <p:spPr>
          <a:xfrm>
            <a:off x="3361689" y="2892888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МА-МА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064B5A-71B7-6279-1294-9CB6EE06ECA9}"/>
              </a:ext>
            </a:extLst>
          </p:cNvPr>
          <p:cNvSpPr/>
          <p:nvPr/>
        </p:nvSpPr>
        <p:spPr>
          <a:xfrm>
            <a:off x="6422109" y="2894871"/>
            <a:ext cx="2513116" cy="725291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МІ-СТ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D5C5D9-71CA-3EE9-0556-CB47695B40DA}"/>
              </a:ext>
            </a:extLst>
          </p:cNvPr>
          <p:cNvGrpSpPr/>
          <p:nvPr/>
        </p:nvGrpSpPr>
        <p:grpSpPr>
          <a:xfrm>
            <a:off x="6991329" y="3953711"/>
            <a:ext cx="1374675" cy="1306624"/>
            <a:chOff x="9097469" y="2906015"/>
            <a:chExt cx="1608157" cy="151416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D2ECA88-76B1-53B9-07E6-88DE7B47C57B}"/>
                </a:ext>
              </a:extLst>
            </p:cNvPr>
            <p:cNvSpPr/>
            <p:nvPr/>
          </p:nvSpPr>
          <p:spPr>
            <a:xfrm>
              <a:off x="9097469" y="2906015"/>
              <a:ext cx="1608157" cy="1514168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D1129D-DA3F-4AFD-2EBA-160C7E51E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981" y="2912953"/>
              <a:ext cx="1475132" cy="146125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графическая вставка, мультфильм, иллюстрац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E9C3A0-B3D9-FBD2-C3D0-9E5686B9D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25" y="529198"/>
            <a:ext cx="4618227" cy="46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31" grpId="0" animBg="1"/>
      <p:bldP spid="34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5337F0-E180-4110-A8D8-ECA882021512}"/>
</file>

<file path=customXml/itemProps2.xml><?xml version="1.0" encoding="utf-8"?>
<ds:datastoreItem xmlns:ds="http://schemas.openxmlformats.org/officeDocument/2006/customXml" ds:itemID="{DB5DA039-32A7-4575-BA18-2D6CBFD549FA}"/>
</file>

<file path=customXml/itemProps3.xml><?xml version="1.0" encoding="utf-8"?>
<ds:datastoreItem xmlns:ds="http://schemas.openxmlformats.org/officeDocument/2006/customXml" ds:itemID="{8D9DA23D-4C1A-48E4-8E4D-F120CDF1D4AA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2026-01-26T15:59:59Z</dcterms:created>
  <dcterms:modified xsi:type="dcterms:W3CDTF">2026-02-10T14:05:19Z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