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24D6E-5BC6-0D4B-8992-ACA832A18326}" v="1" dt="2026-02-12T22:27:31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A8B24D6E-5BC6-0D4B-8992-ACA832A18326}"/>
    <pc:docChg chg="modSld">
      <pc:chgData name="somovaasya3" userId="S::somovaasya3_gmail.com#ext#@slideedu.onmicrosoft.com::05b36399-d501-4a7b-87fd-615099445ab5" providerId="AD" clId="Web-{A8B24D6E-5BC6-0D4B-8992-ACA832A18326}" dt="2026-02-12T22:27:31.353" v="0" actId="14100"/>
      <pc:docMkLst>
        <pc:docMk/>
      </pc:docMkLst>
      <pc:sldChg chg="modSp">
        <pc:chgData name="somovaasya3" userId="S::somovaasya3_gmail.com#ext#@slideedu.onmicrosoft.com::05b36399-d501-4a7b-87fd-615099445ab5" providerId="AD" clId="Web-{A8B24D6E-5BC6-0D4B-8992-ACA832A18326}" dt="2026-02-12T22:27:31.353" v="0" actId="14100"/>
        <pc:sldMkLst>
          <pc:docMk/>
          <pc:sldMk cId="2102473686" sldId="256"/>
        </pc:sldMkLst>
        <pc:picChg chg="mod">
          <ac:chgData name="somovaasya3" userId="S::somovaasya3_gmail.com#ext#@slideedu.onmicrosoft.com::05b36399-d501-4a7b-87fd-615099445ab5" providerId="AD" clId="Web-{A8B24D6E-5BC6-0D4B-8992-ACA832A18326}" dt="2026-02-12T22:27:31.353" v="0" actId="14100"/>
          <ac:picMkLst>
            <pc:docMk/>
            <pc:sldMk cId="2102473686" sldId="256"/>
            <ac:picMk id="14" creationId="{13D6C374-3E85-F63A-9848-541774DA06D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2F5E1-2F18-9662-B4F7-9F996485F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66D70A-5A41-13F7-5FFE-6675AEABA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52007-08FA-E51E-34F3-B8C62052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7F77-3E81-4C4F-8CC6-748574698C1D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1FA65-7547-BA85-EEB4-F7669E7B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3FB86-559A-A6DA-7CB8-4A66FCB6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1561-684C-4764-984D-18E26EA51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1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97B32-956C-6606-D5E6-FDC2B321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6C04C5-51BC-3426-A023-CAE9125F1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1C52CE-F19F-0E5A-232F-42EFC843F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7F77-3E81-4C4F-8CC6-748574698C1D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F6137B-1199-21C6-F561-B2FA7510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8E8B3-FBDF-4AD1-C08A-0B8AA521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1561-684C-4764-984D-18E26EA51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375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BD72A9-43C9-3AE8-E21F-1EF572087D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199A37-93D8-E578-C584-A770C110D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311D6-613A-724B-F417-385CAD579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7F77-3E81-4C4F-8CC6-748574698C1D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3918CF-A73F-BE97-40F5-2F85F6393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09F70-5FB7-5D88-8901-8C0F40205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1561-684C-4764-984D-18E26EA51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952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1FA9-8264-4D23-9DA0-062593DD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493F55-35CD-F6BA-3BCC-1F1925F3E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12AF7F-B434-E326-8FC7-7D0DBBEF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7F77-3E81-4C4F-8CC6-748574698C1D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6B73D-25B3-8B9F-8FD2-74C93684F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CC8B0A-B136-5C47-DDD7-C7392BB0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1561-684C-4764-984D-18E26EA51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305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017E9-AE44-149F-4255-304660AB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A8A8AB-AACE-868C-D820-445C9CCFC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4D34D4-E11D-8431-1830-8BFBF2E1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7F77-3E81-4C4F-8CC6-748574698C1D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5E04C-1B88-5597-74EC-00A0393E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2CD574-D005-D2D1-11FE-1DEC07D5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1561-684C-4764-984D-18E26EA51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257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DE392-03BF-72E7-F351-2B41AC1A8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AD191C-4E7D-D928-63A3-4C99A2DBD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ECEFFA-EB05-0F65-273D-A96B4178F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068CD-501F-616D-4AC9-AAE4CFE9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7F77-3E81-4C4F-8CC6-748574698C1D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5F5D7D-3AF2-8959-2E7C-EA1A35B4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161913-997C-CBC5-BF38-1E0450DC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1561-684C-4764-984D-18E26EA51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46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5706A-DDF1-058D-D55B-6B009F5B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3302CB-EBC6-EF8B-8D98-548507A17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FDAD4B-7E9E-39D6-07BB-48DA7B5F5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461776-2D3B-D104-5753-442DE469F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C27E0B-D629-88C5-720F-1718B40F66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371E80-9783-73DF-674F-051A79CF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7F77-3E81-4C4F-8CC6-748574698C1D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2E9771-C012-65F0-C12D-2C91C9420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253BEF-7879-9738-F2A8-D74864E8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1561-684C-4764-984D-18E26EA51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342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92819-F968-CCFF-EA10-2392389F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829301-DAA6-2A30-DBF8-0906EDB13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7F77-3E81-4C4F-8CC6-748574698C1D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C506D1-39A1-AB4A-5681-4E136236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BB2A0D-D761-3FC9-D034-EAAB6934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1561-684C-4764-984D-18E26EA51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677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291CF4-DEA0-75E3-3943-2A5A7AECE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7F77-3E81-4C4F-8CC6-748574698C1D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CF28EF-79BF-A049-4088-C7E11946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6BD5B5-FC04-B1D8-8C5C-BE73CD3C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1561-684C-4764-984D-18E26EA51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033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48C6E-18F8-1D21-87AE-340766C5A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BC5131-3F2A-6E1D-6BD7-C836B51BC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13AB9F-2315-DD3B-5E50-C3BF441CD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6532B-EE17-EB97-A2D8-A784AA71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7F77-3E81-4C4F-8CC6-748574698C1D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CD4F78-C6B5-902C-D20D-658D8224E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0ED1FF-ED7D-3FF2-87DB-3AB1926B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1561-684C-4764-984D-18E26EA51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342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09879-EE2E-70D0-3768-6D311ABB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3A0822-3E64-9944-56F5-4F39E2B691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355D88-304A-3C51-2D7E-01E3EE016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71BC05-A080-6F83-B4E2-6947645D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7F77-3E81-4C4F-8CC6-748574698C1D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25095-D99B-2F93-3BD2-8A159FEDC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9B884A-FFAB-4FB4-4BFD-E451B2187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1561-684C-4764-984D-18E26EA51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90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19D5B-2106-5546-B64E-7E0BAEBC4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316DB6-DEA1-5E6C-BDE3-CA1E4182B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513A34-FC6E-8C80-96E4-FB6AEEE39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77F77-3E81-4C4F-8CC6-748574698C1D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402ED-7DB3-A297-EC58-955CF30D4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70477A-0EC2-6AC9-F7E3-9C2D177B6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31561-684C-4764-984D-18E26EA513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278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4E44A5-7986-946F-6EC6-FC73FF385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8" y="0"/>
            <a:ext cx="12287248" cy="6857999"/>
          </a:xfrm>
          <a:prstGeom prst="rect">
            <a:avLst/>
          </a:prstGeom>
        </p:spPr>
      </p:pic>
      <p:sp>
        <p:nvSpPr>
          <p:cNvPr id="19" name="Прямоугольник: скругленные углы 6">
            <a:extLst>
              <a:ext uri="{FF2B5EF4-FFF2-40B4-BE49-F238E27FC236}">
                <a16:creationId xmlns:a16="http://schemas.microsoft.com/office/drawing/2014/main" id="{7B449FAB-536D-FD68-83E6-F3173C1E3602}"/>
              </a:ext>
            </a:extLst>
          </p:cNvPr>
          <p:cNvSpPr/>
          <p:nvPr/>
        </p:nvSpPr>
        <p:spPr>
          <a:xfrm>
            <a:off x="1647844" y="263445"/>
            <a:ext cx="6823589" cy="63472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36C536-D24F-05B9-8FF2-72B3281E8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44" y="1266910"/>
            <a:ext cx="6823588" cy="5343735"/>
          </a:xfrm>
          <a:prstGeom prst="round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E6BEA3-AF18-1A03-35BB-1B8BA885A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81" y="1144429"/>
            <a:ext cx="1371597" cy="13715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378470-A5A8-4989-97EE-3F06D547B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73" y="1144428"/>
            <a:ext cx="1371597" cy="13715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44D7B1-4A88-1491-C33A-3DA506AF2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84" y="309788"/>
            <a:ext cx="1371597" cy="137159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CC20C2D-056D-A091-CEA3-06684C7B3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1088"/>
          <a:stretch>
            <a:fillRect/>
          </a:stretch>
        </p:blipFill>
        <p:spPr>
          <a:xfrm flipH="1">
            <a:off x="8979253" y="924448"/>
            <a:ext cx="4013827" cy="582453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A82CCA2-5D2C-864C-8158-8F28A77B73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6670" flipH="1">
            <a:off x="6609396" y="1705449"/>
            <a:ext cx="2952000" cy="2952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E78627-848E-EC7F-C15C-1BE1F16A09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86" y="-218486"/>
            <a:ext cx="6727903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3D6C374-3E85-F63A-9848-541774DA06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25" y="5956997"/>
            <a:ext cx="894684" cy="9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7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042750-ECD9-4FB7-A3B8-84490701012E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E5A9B3DA-B586-4493-BAD7-80134304D3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833AE4-9FEC-4828-8C05-4241DF827D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Lenovo</cp:lastModifiedBy>
  <cp:revision>17</cp:revision>
  <dcterms:created xsi:type="dcterms:W3CDTF">2026-02-08T22:09:58Z</dcterms:created>
  <dcterms:modified xsi:type="dcterms:W3CDTF">2026-02-12T22:27:31Z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