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021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1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3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3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37DC-A564-4015-A4F7-D40E5F16258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91EA-F0AD-4594-B93C-FB2F1170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6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3" y="4396408"/>
            <a:ext cx="2302565" cy="2302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3" y="235333"/>
            <a:ext cx="1218805" cy="1106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56" r="48920" b="49386"/>
          <a:stretch/>
        </p:blipFill>
        <p:spPr>
          <a:xfrm>
            <a:off x="2648038" y="1832604"/>
            <a:ext cx="3918995" cy="378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6973406" y="2467332"/>
            <a:ext cx="3764698" cy="3237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4770" y="2732921"/>
            <a:ext cx="3440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Наташа вяжет рубашку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(ручки как будто вяжут)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2" t="3004" r="-1771" b="47638"/>
          <a:stretch/>
        </p:blipFill>
        <p:spPr>
          <a:xfrm>
            <a:off x="2635846" y="1832604"/>
            <a:ext cx="3918995" cy="378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51023" r="48400" b="-89"/>
          <a:stretch/>
        </p:blipFill>
        <p:spPr>
          <a:xfrm>
            <a:off x="2621280" y="1854913"/>
            <a:ext cx="3945753" cy="3742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3" t="54145"/>
          <a:stretch/>
        </p:blipFill>
        <p:spPr>
          <a:xfrm>
            <a:off x="2644990" y="1850055"/>
            <a:ext cx="3896017" cy="373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63" b="84961" l="39063" r="68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79" t="51387" r="30635" b="14779"/>
          <a:stretch/>
        </p:blipFill>
        <p:spPr>
          <a:xfrm>
            <a:off x="8391876" y="3971138"/>
            <a:ext cx="1422122" cy="159928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973406" y="2467332"/>
            <a:ext cx="3764698" cy="3237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091" y="2732921"/>
            <a:ext cx="3617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Котёнок мешает Наташе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(показываем указательный жест)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13" b="41211" l="5078" r="26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6" t="5906" r="72002" b="58197"/>
          <a:stretch/>
        </p:blipFill>
        <p:spPr>
          <a:xfrm rot="18472963">
            <a:off x="8241099" y="3928488"/>
            <a:ext cx="1141831" cy="184449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6985598" y="2467332"/>
            <a:ext cx="3764698" cy="3237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62493" y="2808678"/>
            <a:ext cx="3145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Миша читает книжку</a:t>
            </a:r>
          </a:p>
          <a:p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(ручки открыты вверх ладонями)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63" b="41797" l="27344" r="72070">
                        <a14:foregroundMark x1="50586" y1="22656" x2="64551" y2="32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14793" r="34054" b="58198"/>
          <a:stretch/>
        </p:blipFill>
        <p:spPr>
          <a:xfrm>
            <a:off x="8164576" y="4040305"/>
            <a:ext cx="2149719" cy="1572481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6985598" y="2467332"/>
            <a:ext cx="3752506" cy="3237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062493" y="2734415"/>
            <a:ext cx="33314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Шарик мешает Мише</a:t>
            </a:r>
          </a:p>
          <a:p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(показываем указательный жест)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13" b="41211" l="5078" r="26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6" t="5906" r="72002" b="58197"/>
          <a:stretch/>
        </p:blipFill>
        <p:spPr>
          <a:xfrm rot="18472963">
            <a:off x="8200408" y="3952424"/>
            <a:ext cx="1050291" cy="1696625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6985089" y="2435808"/>
            <a:ext cx="3740314" cy="32372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084924" y="2777154"/>
            <a:ext cx="32097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Мама варит кашу</a:t>
            </a:r>
          </a:p>
          <a:p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(ручка сжата в кулачок и как будто мешаем ложкой кашу)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94" b="43848" l="637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2" t="6590" r="2942" b="53752"/>
          <a:stretch/>
        </p:blipFill>
        <p:spPr>
          <a:xfrm rot="1255067">
            <a:off x="8614123" y="3708867"/>
            <a:ext cx="1610283" cy="2008525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6993724" y="2467332"/>
            <a:ext cx="3743362" cy="32372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098368" y="2766319"/>
            <a:ext cx="3431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Маме мешает Маша</a:t>
            </a:r>
          </a:p>
          <a:p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(показываем указательный жест)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13" b="41211" l="5078" r="26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6" t="5906" r="72002" b="58197"/>
          <a:stretch/>
        </p:blipFill>
        <p:spPr>
          <a:xfrm rot="18472963">
            <a:off x="8153015" y="3842648"/>
            <a:ext cx="1050291" cy="1696625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6984205" y="2467332"/>
            <a:ext cx="3741707" cy="32372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063658" y="2771068"/>
            <a:ext cx="34662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мешайте, потерпите</a:t>
            </a:r>
          </a:p>
          <a:p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(сложить ладошки, как будто что-то просим)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22" b="79883" l="8301" r="41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9" t="44195" r="59011" b="16146"/>
          <a:stretch/>
        </p:blipFill>
        <p:spPr>
          <a:xfrm>
            <a:off x="8364769" y="3994805"/>
            <a:ext cx="1597995" cy="1748750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6967557" y="2463295"/>
            <a:ext cx="3757846" cy="32372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062493" y="2781191"/>
            <a:ext cx="3340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Шоколадку получите!</a:t>
            </a:r>
          </a:p>
          <a:p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(большой палец вверх)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758" b="85938" l="68262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39" t="51717" r="4311" b="14778"/>
          <a:stretch/>
        </p:blipFill>
        <p:spPr>
          <a:xfrm>
            <a:off x="8144307" y="4040305"/>
            <a:ext cx="1560355" cy="1911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08" y="622300"/>
            <a:ext cx="5782765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23" grpId="0" animBg="1"/>
      <p:bldP spid="23" grpId="1" animBg="1"/>
      <p:bldP spid="24" grpId="0"/>
      <p:bldP spid="33" grpId="0" animBg="1"/>
      <p:bldP spid="34" grpId="0"/>
      <p:bldP spid="37" grpId="0" animBg="1"/>
      <p:bldP spid="38" grpId="0"/>
      <p:bldP spid="40" grpId="0" animBg="1"/>
      <p:bldP spid="41" grpId="0"/>
      <p:bldP spid="44" grpId="0" animBg="1"/>
      <p:bldP spid="45" grpId="0"/>
      <p:bldP spid="47" grpId="0" animBg="1"/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F10B2A-EEB5-4311-995A-DA1CDE60C997}"/>
</file>

<file path=customXml/itemProps2.xml><?xml version="1.0" encoding="utf-8"?>
<ds:datastoreItem xmlns:ds="http://schemas.openxmlformats.org/officeDocument/2006/customXml" ds:itemID="{335E4085-7AA4-43FD-B1A1-B8ACB275DE7A}"/>
</file>

<file path=customXml/itemProps3.xml><?xml version="1.0" encoding="utf-8"?>
<ds:datastoreItem xmlns:ds="http://schemas.openxmlformats.org/officeDocument/2006/customXml" ds:itemID="{0B0DF45A-6175-4343-B713-0B6A1267CFD8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78</Words>
  <Application>Microsoft Office PowerPoint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9</cp:revision>
  <dcterms:created xsi:type="dcterms:W3CDTF">2026-02-05T17:35:47Z</dcterms:created>
  <dcterms:modified xsi:type="dcterms:W3CDTF">2026-02-09T16:24:49Z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