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D8547-B441-C145-20F2-2EAA0635B279}" v="1" dt="2026-02-12T21:54:11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10D8547-B441-C145-20F2-2EAA0635B279}"/>
    <pc:docChg chg="modSld">
      <pc:chgData name="" userId="" providerId="" clId="Web-{110D8547-B441-C145-20F2-2EAA0635B279}" dt="2026-02-12T21:54:11.855" v="0" actId="14100"/>
      <pc:docMkLst>
        <pc:docMk/>
      </pc:docMkLst>
      <pc:sldChg chg="modSp">
        <pc:chgData name="" userId="" providerId="" clId="Web-{110D8547-B441-C145-20F2-2EAA0635B279}" dt="2026-02-12T21:54:11.855" v="0" actId="14100"/>
        <pc:sldMkLst>
          <pc:docMk/>
          <pc:sldMk cId="4094833033" sldId="256"/>
        </pc:sldMkLst>
        <pc:picChg chg="mod">
          <ac:chgData name="" userId="" providerId="" clId="Web-{110D8547-B441-C145-20F2-2EAA0635B279}" dt="2026-02-12T21:54:11.855" v="0" actId="14100"/>
          <ac:picMkLst>
            <pc:docMk/>
            <pc:sldMk cId="4094833033" sldId="2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9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4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1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1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8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0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5846-6D36-4F3F-A0B9-5A19785C3C7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EFAC-2058-4F21-9D48-76EFA4A42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42" y="1896207"/>
            <a:ext cx="1825996" cy="18259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39" y="1735779"/>
            <a:ext cx="2146852" cy="2146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2954" r="24379" b="5654"/>
          <a:stretch/>
        </p:blipFill>
        <p:spPr>
          <a:xfrm flipH="1">
            <a:off x="7125106" y="2214688"/>
            <a:ext cx="1557402" cy="165226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32" y="2428488"/>
            <a:ext cx="1503907" cy="15039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3" y="2219305"/>
            <a:ext cx="1770401" cy="17704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3" y="2176419"/>
            <a:ext cx="1705614" cy="1630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08" y="4450253"/>
            <a:ext cx="3232381" cy="25789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32" y="4436908"/>
            <a:ext cx="3232381" cy="257896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81" y="4436908"/>
            <a:ext cx="3232381" cy="25789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4805739"/>
            <a:ext cx="1974258" cy="1896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139148"/>
            <a:ext cx="1282570" cy="1250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08" y="4999167"/>
            <a:ext cx="1528006" cy="1540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86" y="4793986"/>
            <a:ext cx="1291412" cy="13020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99" y="4814935"/>
            <a:ext cx="1202687" cy="12125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94" y="5120105"/>
            <a:ext cx="1202687" cy="1212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00" y="5482265"/>
            <a:ext cx="1202687" cy="12125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67" y="5313385"/>
            <a:ext cx="1276647" cy="1287140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430036" y="3811337"/>
            <a:ext cx="1381605" cy="323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82762" y="3811337"/>
            <a:ext cx="1381605" cy="323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32465" y="3811337"/>
            <a:ext cx="1381605" cy="323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266260" y="3811337"/>
            <a:ext cx="1381605" cy="323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50945" y="3811337"/>
            <a:ext cx="1381605" cy="323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89540" y="3811337"/>
            <a:ext cx="1381605" cy="323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430036" y="3808555"/>
            <a:ext cx="136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САМОЛЁТ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36488" y="3790438"/>
            <a:ext cx="127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72082" y="3790438"/>
            <a:ext cx="11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ТЫКВА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79597" y="3814004"/>
            <a:ext cx="103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22327" y="3783573"/>
            <a:ext cx="108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РАКЕТА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08693" y="378367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СВЕКЛА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63" y="-155413"/>
            <a:ext cx="5366441" cy="54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64688 0.24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0235 0.2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1953 0.26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37266 0.2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00247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6393 0.282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BB0BA4-C4E8-4F93-A00C-F5559171E0F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2B39B83-EF0E-4B74-BF76-6582476ED6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81354-9923-4641-A384-FB00D7987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2026-02-09T15:16:05Z</dcterms:created>
  <dcterms:modified xsi:type="dcterms:W3CDTF">2026-02-12T21:54:12Z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