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40A4-CC56-82D5-632F-81D0A7614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E6C26-69F6-F4BE-4E93-7E27E2CA9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74FB0C-EBAB-D09C-6196-8A579687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55CB6-26DE-E93A-1E6E-03ABA3CB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66BA7-C8EF-D251-0268-989BCCB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29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025DF-81A3-8F9F-40A6-53417F7F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C2AAF0-34AB-B256-0A6F-A94C489D9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F5ECAE-EFD3-E4B7-B61E-16B2F51F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BD9DF-1DF5-A7BD-8767-A7DE1E90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7EC38-31C3-A4D6-EAAC-D12B3944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3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99CAE4-13AB-F148-4AEF-619862C37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494753-2DA9-50DD-0363-E76D2699E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A2F37-E9F7-57D2-9777-F2844FBA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DB3E2-0CD0-D2E7-FBC8-1DA73D73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93B93-3497-EFAE-FC56-44FC0908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257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ABB0B-B493-028E-655F-51D658B8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F474E-F340-3CA5-A876-BD5E295C9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A11D3-F297-E630-4E32-9DF788E7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39577-F3B4-F168-DB58-65369F3D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D9F5D-FAC2-F111-4223-2D0AC77D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26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EC29A-917A-6D60-AC30-F3A3F084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9CB32-BC09-C433-AE66-9579B851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8D7B3-C843-1988-3893-F3D7594F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D4F97-E54D-1BDF-954B-B3D2A602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20C1A-F1EA-A3AA-C01E-60421F8C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5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99F2C-634C-0A79-31BA-89984700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662F63-E334-2F55-F839-2AD12877C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268663-7B76-8B2B-AA71-224394AF2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D94364-4AAE-B942-9027-565B6E7D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24F76-B378-5733-BE20-CA5499EA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2A57B-049D-1ADD-7FB3-DF70A3BF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580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3A173-43AC-A268-E305-1685B076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CA33B9-6256-FBD8-197C-D9FB87BE6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AE57A2-0D50-AC27-3581-CC286FD0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BE3DDA-825C-5760-BA03-B5342611F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E7C6AA-775A-8743-AAAD-75C946BDE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A9369B-CAA4-BA49-56EA-A0929A18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B12ABE-AE4C-1A5C-2B67-486E7350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CF75E6-086E-8E64-A2BA-D96F473C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027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1A70B-C512-EFA8-6BBE-36603EC4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F6079-A9D6-8DDF-71E2-FA0E09B5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39B9BC-9CAB-8570-FCF8-05F58B6C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847DC4-5A6F-D4E0-16FC-88E63219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345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BCB378-8E2F-4719-A51E-5A4DBF83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B43053-6EC1-CDF1-3C6A-525740C5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6158D6-F90B-0771-B233-32DFF9A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22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A5E7E-419A-4EC9-6B4E-E487E711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3909E-2A65-95AF-4371-09E6149E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89EE9E-469A-38CC-C9A0-1EDF2B12D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3E0020-33B0-881F-7420-D34E27C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2AAFC1-F494-B943-9B53-1638BBD3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4E70B-85A8-7247-936B-7CA63D48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16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C5B08-190B-4C09-0104-CABEFA52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96876D-9003-CE46-5F6E-F66CFB1EC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8F645B-E161-9126-3B06-53ACE2C25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EEDBDB-A4DA-1B7D-9B94-9B2CB2F0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0A5FA4-AF07-C0DD-5D41-73D9C4FB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61A471-2E87-7E7E-5E69-173E8902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191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A5F38-AD5A-7B6F-F238-32D6FB13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F8CEE5-5A81-3E1A-9BBD-62DDA067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38656-046D-2A7F-62D3-55D76469E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C18D0A-D5FD-7F62-F368-DC6B7CA6B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4FA4E-4287-57E8-37EB-1367D254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38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microsoft.com/office/2007/relationships/hdphoto" Target="../media/hdphoto5.wdp"/><Relationship Id="rId26" Type="http://schemas.openxmlformats.org/officeDocument/2006/relationships/image" Target="../media/image18.png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3.svg"/><Relationship Id="rId15" Type="http://schemas.openxmlformats.org/officeDocument/2006/relationships/image" Target="../media/image11.png"/><Relationship Id="rId23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6AAA43AD-08B3-4D8D-1ACD-E454A0F6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1" y="-2842"/>
            <a:ext cx="12241895" cy="68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Группа 4102">
            <a:extLst>
              <a:ext uri="{FF2B5EF4-FFF2-40B4-BE49-F238E27FC236}">
                <a16:creationId xmlns:a16="http://schemas.microsoft.com/office/drawing/2014/main" id="{DCF86216-6A24-42FD-A1E8-5C3E32BE5547}"/>
              </a:ext>
            </a:extLst>
          </p:cNvPr>
          <p:cNvGrpSpPr/>
          <p:nvPr/>
        </p:nvGrpSpPr>
        <p:grpSpPr>
          <a:xfrm>
            <a:off x="676063" y="158833"/>
            <a:ext cx="2139586" cy="3387302"/>
            <a:chOff x="143691" y="132891"/>
            <a:chExt cx="2139586" cy="3387302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80C11AE-8D88-A614-FF1F-02CB5F5CF641}"/>
                </a:ext>
              </a:extLst>
            </p:cNvPr>
            <p:cNvSpPr/>
            <p:nvPr/>
          </p:nvSpPr>
          <p:spPr>
            <a:xfrm>
              <a:off x="143691" y="132891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0FCDF375-81EC-9306-B2A6-CA856E0AB953}"/>
                </a:ext>
              </a:extLst>
            </p:cNvPr>
            <p:cNvGrpSpPr/>
            <p:nvPr/>
          </p:nvGrpSpPr>
          <p:grpSpPr>
            <a:xfrm>
              <a:off x="251308" y="357816"/>
              <a:ext cx="1958781" cy="3037838"/>
              <a:chOff x="388697" y="404832"/>
              <a:chExt cx="1958781" cy="3037838"/>
            </a:xfrm>
          </p:grpSpPr>
          <p:sp>
            <p:nvSpPr>
              <p:cNvPr id="2" name="Freeform 4">
                <a:extLst>
                  <a:ext uri="{FF2B5EF4-FFF2-40B4-BE49-F238E27FC236}">
                    <a16:creationId xmlns:a16="http://schemas.microsoft.com/office/drawing/2014/main" id="{49886E12-3A7B-0EFD-1D94-557FBAB899C1}"/>
                  </a:ext>
                </a:extLst>
              </p:cNvPr>
              <p:cNvSpPr/>
              <p:nvPr/>
            </p:nvSpPr>
            <p:spPr>
              <a:xfrm>
                <a:off x="388697" y="404832"/>
                <a:ext cx="1958781" cy="1974200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/>
              </a:p>
            </p:txBody>
          </p:sp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3CED651E-DB49-FA9B-1F8B-16837BDA71C1}"/>
                  </a:ext>
                </a:extLst>
              </p:cNvPr>
              <p:cNvSpPr/>
              <p:nvPr/>
            </p:nvSpPr>
            <p:spPr>
              <a:xfrm>
                <a:off x="825584" y="924302"/>
                <a:ext cx="1085007" cy="974856"/>
              </a:xfrm>
              <a:custGeom>
                <a:avLst/>
                <a:gdLst/>
                <a:ahLst/>
                <a:cxnLst/>
                <a:rect l="l" t="t" r="r" b="b"/>
                <a:pathLst>
                  <a:path w="3909021" h="3909021">
                    <a:moveTo>
                      <a:pt x="0" y="0"/>
                    </a:moveTo>
                    <a:lnTo>
                      <a:pt x="3909021" y="0"/>
                    </a:lnTo>
                    <a:lnTo>
                      <a:pt x="3909021" y="3909021"/>
                    </a:lnTo>
                    <a:lnTo>
                      <a:pt x="0" y="39090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3" name="Picture 2" descr="Возможно, это иллюстрация">
                <a:extLst>
                  <a:ext uri="{FF2B5EF4-FFF2-40B4-BE49-F238E27FC236}">
                    <a16:creationId xmlns:a16="http://schemas.microsoft.com/office/drawing/2014/main" id="{35E9D012-EAF2-0826-5449-4F7DD75AF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290" b="47721" l="53069" r="97473">
                            <a14:foregroundMark x1="74449" y1="32976" x2="74368" y2="33512"/>
                            <a14:foregroundMark x1="74788" y1="30743" x2="74673" y2="31501"/>
                            <a14:foregroundMark x1="74857" y1="30295" x2="74800" y2="30668"/>
                            <a14:foregroundMark x1="73829" y1="4911" x2="72927" y2="4952"/>
                            <a14:foregroundMark x1="69979" y1="6140" x2="74496" y2="18689"/>
                            <a14:foregroundMark x1="74549" y1="10188" x2="75494" y2="18170"/>
                            <a14:foregroundMark x1="79603" y1="11260" x2="80862" y2="17318"/>
                            <a14:foregroundMark x1="75451" y1="7641" x2="78700" y2="10188"/>
                            <a14:foregroundMark x1="74729" y1="30831" x2="74729" y2="31501"/>
                            <a14:foregroundMark x1="74509" y1="32976" x2="74549" y2="33244"/>
                            <a14:foregroundMark x1="73466" y1="25603" x2="73105" y2="25469"/>
                            <a14:foregroundMark x1="73827" y1="25603" x2="73105" y2="25335"/>
                            <a14:foregroundMark x1="74549" y1="25335" x2="74549" y2="25871"/>
                            <a14:foregroundMark x1="74549" y1="24665" x2="74549" y2="24799"/>
                            <a14:foregroundMark x1="74549" y1="25335" x2="74549" y2="25469"/>
                            <a14:foregroundMark x1="74987" y1="25335" x2="75090" y2="25603"/>
                            <a14:foregroundMark x1="74729" y1="24665" x2="74781" y2="24799"/>
                            <a14:backgroundMark x1="55957" y1="38874" x2="54513" y2="18767"/>
                            <a14:backgroundMark x1="54874" y1="8981" x2="54874" y2="29491"/>
                            <a14:backgroundMark x1="57401" y1="8713" x2="57401" y2="17426"/>
                            <a14:backgroundMark x1="60108" y1="4826" x2="57401" y2="11528"/>
                            <a14:backgroundMark x1="57040" y1="4692" x2="56859" y2="6836"/>
                            <a14:backgroundMark x1="58845" y1="16488" x2="57040" y2="18633"/>
                            <a14:backgroundMark x1="65343" y1="6032" x2="70217" y2="3217"/>
                            <a14:backgroundMark x1="70578" y1="2949" x2="66968" y2="4155"/>
                            <a14:backgroundMark x1="75451" y1="3083" x2="82310" y2="3351"/>
                            <a14:backgroundMark x1="80866" y1="3083" x2="90253" y2="5898"/>
                            <a14:backgroundMark x1="86462" y1="2949" x2="91697" y2="4826"/>
                            <a14:backgroundMark x1="91697" y1="4826" x2="93863" y2="12869"/>
                            <a14:backgroundMark x1="94224" y1="5898" x2="93321" y2="31367"/>
                            <a14:backgroundMark x1="94224" y1="15684" x2="91697" y2="24263"/>
                            <a14:backgroundMark x1="91697" y1="24263" x2="86101" y2="31903"/>
                            <a14:backgroundMark x1="86101" y1="31903" x2="86101" y2="31903"/>
                            <a14:backgroundMark x1="87726" y1="25469" x2="83213" y2="30965"/>
                            <a14:backgroundMark x1="83935" y1="24531" x2="80866" y2="25603"/>
                            <a14:backgroundMark x1="84838" y1="23190" x2="84657" y2="41823"/>
                            <a14:backgroundMark x1="84657" y1="41823" x2="84657" y2="41823"/>
                            <a14:backgroundMark x1="82491" y1="34987" x2="92238" y2="40214"/>
                            <a14:backgroundMark x1="93863" y1="29357" x2="91697" y2="40885"/>
                            <a14:backgroundMark x1="90975" y1="32574" x2="93863" y2="46247"/>
                            <a14:backgroundMark x1="93863" y1="42225" x2="92238" y2="47319"/>
                            <a14:backgroundMark x1="94946" y1="45174" x2="94946" y2="49732"/>
                            <a14:backgroundMark x1="92238" y1="46247" x2="86643" y2="49330"/>
                            <a14:backgroundMark x1="87365" y1="48525" x2="78339" y2="47721"/>
                            <a14:backgroundMark x1="79603" y1="48257" x2="73646" y2="41421"/>
                            <a14:backgroundMark x1="74729" y1="38338" x2="75451" y2="43834"/>
                            <a14:backgroundMark x1="73646" y1="37399" x2="72563" y2="38740"/>
                            <a14:backgroundMark x1="74188" y1="35925" x2="73466" y2="40617"/>
                            <a14:backgroundMark x1="74729" y1="41823" x2="76715" y2="48257"/>
                            <a14:backgroundMark x1="74910" y1="44370" x2="73466" y2="47855"/>
                            <a14:backgroundMark x1="70758" y1="44772" x2="68773" y2="49866"/>
                            <a14:backgroundMark x1="68592" y1="47453" x2="67509" y2="49196"/>
                            <a14:backgroundMark x1="73105" y1="42895" x2="70397" y2="46113"/>
                            <a14:backgroundMark x1="75271" y1="43700" x2="83755" y2="49866"/>
                            <a14:backgroundMark x1="83755" y1="49866" x2="83755" y2="49866"/>
                            <a14:backgroundMark x1="89531" y1="47453" x2="89531" y2="47453"/>
                            <a14:backgroundMark x1="90253" y1="46247" x2="88809" y2="48123"/>
                            <a14:backgroundMark x1="65523" y1="48525" x2="54152" y2="47453"/>
                            <a14:backgroundMark x1="58123" y1="42895" x2="67329" y2="36729"/>
                            <a14:backgroundMark x1="66968" y1="34718" x2="61552" y2="41823"/>
                            <a14:backgroundMark x1="62996" y1="44504" x2="57942" y2="44370"/>
                            <a14:backgroundMark x1="62635" y1="44638" x2="65884" y2="43298"/>
                            <a14:backgroundMark x1="66065" y1="43566" x2="65162" y2="44236"/>
                            <a14:backgroundMark x1="63357" y1="40751" x2="54693" y2="33512"/>
                            <a14:backgroundMark x1="54874" y1="31635" x2="54513" y2="39812"/>
                            <a14:backgroundMark x1="54332" y1="29088" x2="54874" y2="35657"/>
                            <a14:backgroundMark x1="56318" y1="28016" x2="57220" y2="40483"/>
                            <a14:backgroundMark x1="57220" y1="40483" x2="57220" y2="40483"/>
                            <a14:backgroundMark x1="59206" y1="38472" x2="57040" y2="42627"/>
                            <a14:backgroundMark x1="61191" y1="36863" x2="68592" y2="29088"/>
                            <a14:backgroundMark x1="70578" y1="26676" x2="70758" y2="30831"/>
                            <a14:backgroundMark x1="71300" y1="29491" x2="67509" y2="34853"/>
                            <a14:backgroundMark x1="70217" y1="31367" x2="69495" y2="35255"/>
                            <a14:backgroundMark x1="72022" y1="33378" x2="69134" y2="36729"/>
                            <a14:backgroundMark x1="70635" y1="32891" x2="62816" y2="27480"/>
                            <a14:backgroundMark x1="63538" y1="25469" x2="59386" y2="30697"/>
                            <a14:backgroundMark x1="64982" y1="26542" x2="62635" y2="33378"/>
                            <a14:backgroundMark x1="62816" y1="27078" x2="63538" y2="35523"/>
                            <a14:backgroundMark x1="63538" y1="25067" x2="57401" y2="19973"/>
                            <a14:backgroundMark x1="56859" y1="18767" x2="62996" y2="25603"/>
                            <a14:backgroundMark x1="64260" y1="18499" x2="67509" y2="21448"/>
                            <a14:backgroundMark x1="72202" y1="26944" x2="71661" y2="26542"/>
                            <a14:backgroundMark x1="72563" y1="26944" x2="71841" y2="26542"/>
                            <a14:backgroundMark x1="72924" y1="26676" x2="70397" y2="25737"/>
                            <a14:backgroundMark x1="73466" y1="26676" x2="72276" y2="26185"/>
                            <a14:backgroundMark x1="72202" y1="26810" x2="71796" y2="27413"/>
                            <a14:backgroundMark x1="76534" y1="27480" x2="76534" y2="30295"/>
                            <a14:backgroundMark x1="75993" y1="26408" x2="76715" y2="29625"/>
                            <a14:backgroundMark x1="79964" y1="20643" x2="78159" y2="22386"/>
                            <a14:backgroundMark x1="77617" y1="19571" x2="76534" y2="21582"/>
                            <a14:backgroundMark x1="75993" y1="20107" x2="75993" y2="22922"/>
                            <a14:backgroundMark x1="75993" y1="23056" x2="75812" y2="24397"/>
                            <a14:backgroundMark x1="81588" y1="21180" x2="83394" y2="19839"/>
                            <a14:backgroundMark x1="82671" y1="18901" x2="77437" y2="20509"/>
                            <a14:backgroundMark x1="81227" y1="18767" x2="80686" y2="19035"/>
                            <a14:backgroundMark x1="73466" y1="31501" x2="73466" y2="32038"/>
                            <a14:backgroundMark x1="73466" y1="31501" x2="73466" y2="32976"/>
                            <a14:backgroundMark x1="74007" y1="25067" x2="74007" y2="25067"/>
                            <a14:backgroundMark x1="74007" y1="24799" x2="74007" y2="25335"/>
                            <a14:backgroundMark x1="72744" y1="32976" x2="70939" y2="347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240" r="1215" b="50000"/>
              <a:stretch/>
            </p:blipFill>
            <p:spPr bwMode="auto">
              <a:xfrm>
                <a:off x="646103" y="1581113"/>
                <a:ext cx="1383095" cy="1861557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5" name="Группа 4104">
            <a:extLst>
              <a:ext uri="{FF2B5EF4-FFF2-40B4-BE49-F238E27FC236}">
                <a16:creationId xmlns:a16="http://schemas.microsoft.com/office/drawing/2014/main" id="{A00E9ED7-9679-9819-ABE5-93473A6583BF}"/>
              </a:ext>
            </a:extLst>
          </p:cNvPr>
          <p:cNvGrpSpPr/>
          <p:nvPr/>
        </p:nvGrpSpPr>
        <p:grpSpPr>
          <a:xfrm>
            <a:off x="1507065" y="3509004"/>
            <a:ext cx="2139586" cy="3387302"/>
            <a:chOff x="897880" y="3421043"/>
            <a:chExt cx="2139586" cy="338730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77F5569-67AE-BE45-6365-3B05D3FC9E4E}"/>
                </a:ext>
              </a:extLst>
            </p:cNvPr>
            <p:cNvSpPr/>
            <p:nvPr/>
          </p:nvSpPr>
          <p:spPr>
            <a:xfrm>
              <a:off x="897880" y="3421043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AA122B3-2A9C-9C8C-389E-4CE71384101D}"/>
                </a:ext>
              </a:extLst>
            </p:cNvPr>
            <p:cNvGrpSpPr/>
            <p:nvPr/>
          </p:nvGrpSpPr>
          <p:grpSpPr>
            <a:xfrm>
              <a:off x="1053583" y="3730765"/>
              <a:ext cx="1958782" cy="3016937"/>
              <a:chOff x="1049807" y="3584713"/>
              <a:chExt cx="1958782" cy="3016937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FC94F1AA-207D-A0C1-35E0-50448CEF35EA}"/>
                  </a:ext>
                </a:extLst>
              </p:cNvPr>
              <p:cNvSpPr/>
              <p:nvPr/>
            </p:nvSpPr>
            <p:spPr>
              <a:xfrm>
                <a:off x="1049807" y="3584713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106F28D9-E12E-C3DE-67C6-3223AAE1F85A}"/>
                  </a:ext>
                </a:extLst>
              </p:cNvPr>
              <p:cNvSpPr/>
              <p:nvPr/>
            </p:nvSpPr>
            <p:spPr>
              <a:xfrm>
                <a:off x="1558015" y="3978183"/>
                <a:ext cx="965178" cy="987700"/>
              </a:xfrm>
              <a:custGeom>
                <a:avLst/>
                <a:gdLst/>
                <a:ahLst/>
                <a:cxnLst/>
                <a:rect l="l" t="t" r="r" b="b"/>
                <a:pathLst>
                  <a:path w="2628328" h="4114800">
                    <a:moveTo>
                      <a:pt x="0" y="0"/>
                    </a:moveTo>
                    <a:lnTo>
                      <a:pt x="2628328" y="0"/>
                    </a:lnTo>
                    <a:lnTo>
                      <a:pt x="262832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7" name="Picture 4" descr="Возможно, это иллюстрация">
                <a:extLst>
                  <a:ext uri="{FF2B5EF4-FFF2-40B4-BE49-F238E27FC236}">
                    <a16:creationId xmlns:a16="http://schemas.microsoft.com/office/drawing/2014/main" id="{BB7F5908-3889-D18A-B555-24AF89C634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5630" b="96515" l="10289" r="39170">
                            <a14:foregroundMark x1="28700" y1="65952" x2="25993" y2="57507"/>
                            <a14:foregroundMark x1="22924" y1="60188" x2="23285" y2="66756"/>
                            <a14:foregroundMark x1="22202" y1="61528" x2="26354" y2="66220"/>
                            <a14:foregroundMark x1="26354" y1="65952" x2="27076" y2="68901"/>
                            <a14:foregroundMark x1="31588" y1="65282" x2="31588" y2="66086"/>
                            <a14:foregroundMark x1="34116" y1="62198" x2="33213" y2="64879"/>
                            <a14:foregroundMark x1="32852" y1="59920" x2="32491" y2="60590"/>
                            <a14:foregroundMark x1="29242" y1="57641" x2="29242" y2="57641"/>
                            <a14:foregroundMark x1="26895" y1="55898" x2="33032" y2="57641"/>
                            <a14:foregroundMark x1="29061" y1="60322" x2="29061" y2="66086"/>
                            <a14:foregroundMark x1="10469" y1="86193" x2="10469" y2="86193"/>
                            <a14:foregroundMark x1="27978" y1="96515" x2="27978" y2="96515"/>
                            <a14:backgroundMark x1="28159" y1="96381" x2="28159" y2="96381"/>
                            <a14:backgroundMark x1="28520" y1="95979" x2="27978" y2="962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8" t="53334" r="57222" b="1609"/>
              <a:stretch/>
            </p:blipFill>
            <p:spPr bwMode="auto">
              <a:xfrm>
                <a:off x="1409459" y="4790020"/>
                <a:ext cx="1044382" cy="1811630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7" name="Группа 4106">
            <a:extLst>
              <a:ext uri="{FF2B5EF4-FFF2-40B4-BE49-F238E27FC236}">
                <a16:creationId xmlns:a16="http://schemas.microsoft.com/office/drawing/2014/main" id="{F1E52F72-2D9E-FAB0-6810-691B7D7F3036}"/>
              </a:ext>
            </a:extLst>
          </p:cNvPr>
          <p:cNvGrpSpPr/>
          <p:nvPr/>
        </p:nvGrpSpPr>
        <p:grpSpPr>
          <a:xfrm>
            <a:off x="4064015" y="3359594"/>
            <a:ext cx="2139586" cy="3387302"/>
            <a:chOff x="4064015" y="3359594"/>
            <a:chExt cx="2139586" cy="3387302"/>
          </a:xfrm>
        </p:grpSpPr>
        <p:sp>
          <p:nvSpPr>
            <p:cNvPr id="4097" name="Овал 4096">
              <a:extLst>
                <a:ext uri="{FF2B5EF4-FFF2-40B4-BE49-F238E27FC236}">
                  <a16:creationId xmlns:a16="http://schemas.microsoft.com/office/drawing/2014/main" id="{7BE39AC2-252B-2596-7CDC-7D86C2514729}"/>
                </a:ext>
              </a:extLst>
            </p:cNvPr>
            <p:cNvSpPr/>
            <p:nvPr/>
          </p:nvSpPr>
          <p:spPr>
            <a:xfrm>
              <a:off x="4064015" y="3359594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57C5D95-1DF4-6FC5-903B-FD290DBA2165}"/>
                </a:ext>
              </a:extLst>
            </p:cNvPr>
            <p:cNvGrpSpPr/>
            <p:nvPr/>
          </p:nvGrpSpPr>
          <p:grpSpPr>
            <a:xfrm>
              <a:off x="4156928" y="3546135"/>
              <a:ext cx="1958782" cy="3041900"/>
              <a:chOff x="4649091" y="3584712"/>
              <a:chExt cx="1958782" cy="3041900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82F07380-1299-A793-4810-EE38B74DC2A8}"/>
                  </a:ext>
                </a:extLst>
              </p:cNvPr>
              <p:cNvSpPr/>
              <p:nvPr/>
            </p:nvSpPr>
            <p:spPr>
              <a:xfrm>
                <a:off x="4649091" y="3584712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183A3039-0515-110D-547A-30EE922892B6}"/>
                  </a:ext>
                </a:extLst>
              </p:cNvPr>
              <p:cNvSpPr/>
              <p:nvPr/>
            </p:nvSpPr>
            <p:spPr>
              <a:xfrm>
                <a:off x="5218491" y="3929185"/>
                <a:ext cx="844333" cy="866650"/>
              </a:xfrm>
              <a:custGeom>
                <a:avLst/>
                <a:gdLst/>
                <a:ahLst/>
                <a:cxnLst/>
                <a:rect l="l" t="t" r="r" b="b"/>
                <a:pathLst>
                  <a:path w="4094226" h="4114800">
                    <a:moveTo>
                      <a:pt x="0" y="0"/>
                    </a:moveTo>
                    <a:lnTo>
                      <a:pt x="4094226" y="0"/>
                    </a:lnTo>
                    <a:lnTo>
                      <a:pt x="4094226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11" name="Picture 6" descr="Возможно, это зарисовка">
                <a:extLst>
                  <a:ext uri="{FF2B5EF4-FFF2-40B4-BE49-F238E27FC236}">
                    <a16:creationId xmlns:a16="http://schemas.microsoft.com/office/drawing/2014/main" id="{0A0EF4E1-71C5-CD2C-A599-DDF8654CEA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4947" b="97594" l="62950" r="87950">
                            <a14:foregroundMark x1="76439" y1="62032" x2="74281" y2="58690"/>
                            <a14:foregroundMark x1="73921" y1="55882" x2="75180" y2="55348"/>
                            <a14:foregroundMark x1="75540" y1="54947" x2="75540" y2="54947"/>
                            <a14:foregroundMark x1="75540" y1="54947" x2="75540" y2="54947"/>
                            <a14:foregroundMark x1="77878" y1="57219" x2="77878" y2="65107"/>
                            <a14:foregroundMark x1="73381" y1="58289" x2="73921" y2="66176"/>
                            <a14:foregroundMark x1="69245" y1="60428" x2="74281" y2="66176"/>
                            <a14:foregroundMark x1="76259" y1="63636" x2="76259" y2="63636"/>
                            <a14:foregroundMark x1="87410" y1="97193" x2="87410" y2="97193"/>
                            <a14:foregroundMark x1="63129" y1="97594" x2="63129" y2="97594"/>
                            <a14:foregroundMark x1="77338" y1="62968" x2="77338" y2="629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0" t="53148" r="8378" b="1481"/>
              <a:stretch/>
            </p:blipFill>
            <p:spPr bwMode="auto">
              <a:xfrm>
                <a:off x="5171699" y="4814982"/>
                <a:ext cx="924301" cy="1811630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6" name="Группа 4105">
            <a:extLst>
              <a:ext uri="{FF2B5EF4-FFF2-40B4-BE49-F238E27FC236}">
                <a16:creationId xmlns:a16="http://schemas.microsoft.com/office/drawing/2014/main" id="{9A6A17F5-8FC2-413B-03FF-56C421893460}"/>
              </a:ext>
            </a:extLst>
          </p:cNvPr>
          <p:cNvGrpSpPr/>
          <p:nvPr/>
        </p:nvGrpSpPr>
        <p:grpSpPr>
          <a:xfrm>
            <a:off x="3260976" y="120527"/>
            <a:ext cx="2139586" cy="3387302"/>
            <a:chOff x="2568531" y="677116"/>
            <a:chExt cx="2139586" cy="3387302"/>
          </a:xfrm>
        </p:grpSpPr>
        <p:sp>
          <p:nvSpPr>
            <p:cNvPr id="4096" name="Овал 4095">
              <a:extLst>
                <a:ext uri="{FF2B5EF4-FFF2-40B4-BE49-F238E27FC236}">
                  <a16:creationId xmlns:a16="http://schemas.microsoft.com/office/drawing/2014/main" id="{4E6B2E13-69D9-8F57-372B-05E6BD0F8B0B}"/>
                </a:ext>
              </a:extLst>
            </p:cNvPr>
            <p:cNvSpPr/>
            <p:nvPr/>
          </p:nvSpPr>
          <p:spPr>
            <a:xfrm>
              <a:off x="2568531" y="677116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152DB9D6-B0C9-6AA5-2202-261CE97B9F69}"/>
                </a:ext>
              </a:extLst>
            </p:cNvPr>
            <p:cNvGrpSpPr/>
            <p:nvPr/>
          </p:nvGrpSpPr>
          <p:grpSpPr>
            <a:xfrm>
              <a:off x="2702431" y="994446"/>
              <a:ext cx="1958782" cy="2993361"/>
              <a:chOff x="3008589" y="1473591"/>
              <a:chExt cx="1958782" cy="2993361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8D76917E-8D3D-19C1-535B-12F8FF000830}"/>
                  </a:ext>
                </a:extLst>
              </p:cNvPr>
              <p:cNvSpPr/>
              <p:nvPr/>
            </p:nvSpPr>
            <p:spPr>
              <a:xfrm>
                <a:off x="3008589" y="1473591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4098" name="Picture 2">
                <a:extLst>
                  <a:ext uri="{FF2B5EF4-FFF2-40B4-BE49-F238E27FC236}">
                    <a16:creationId xmlns:a16="http://schemas.microsoft.com/office/drawing/2014/main" id="{A44EC839-9481-6BD3-94E0-7CECF91A44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/>
            </p:blipFill>
            <p:spPr bwMode="auto">
              <a:xfrm>
                <a:off x="3525829" y="1801188"/>
                <a:ext cx="924302" cy="1065331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F66BC2F-9A35-2CAF-D428-B87CBD2A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5207" b="47130" l="61181" r="90340">
                            <a14:foregroundMark x1="80322" y1="19092" x2="77996" y2="13618"/>
                            <a14:foregroundMark x1="77996" y1="10414" x2="72987" y2="16155"/>
                            <a14:foregroundMark x1="72809" y1="9746" x2="72809" y2="14419"/>
                            <a14:foregroundMark x1="67979" y1="11081" x2="71556" y2="17223"/>
                            <a14:foregroundMark x1="72093" y1="16021" x2="83005" y2="14553"/>
                            <a14:foregroundMark x1="85331" y1="12150" x2="82469" y2="9479"/>
                            <a14:foregroundMark x1="81038" y1="7744" x2="77818" y2="7210"/>
                            <a14:foregroundMark x1="76923" y1="7210" x2="76923" y2="7210"/>
                            <a14:foregroundMark x1="75671" y1="6142" x2="75671" y2="6142"/>
                            <a14:foregroundMark x1="76386" y1="5340" x2="76386" y2="5340"/>
                            <a14:foregroundMark x1="76386" y1="5340" x2="76565" y2="6142"/>
                            <a14:foregroundMark x1="66726" y1="47130" x2="66726" y2="47130"/>
                            <a14:foregroundMark x1="73703" y1="47130" x2="73703" y2="47130"/>
                            <a14:backgroundMark x1="90698" y1="19760" x2="91413" y2="20828"/>
                            <a14:backgroundMark x1="91592" y1="21095" x2="91592" y2="21095"/>
                          </a14:backgroundRemoval>
                        </a14:imgEffect>
                      </a14:imgLayer>
                    </a14:imgProps>
                  </a:ext>
                </a:extLst>
              </a:blip>
              <a:srcRect l="57593" t="3058" r="6512" b="51682"/>
              <a:stretch/>
            </p:blipFill>
            <p:spPr>
              <a:xfrm>
                <a:off x="3465789" y="2702472"/>
                <a:ext cx="1044382" cy="176448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108" name="Группа 4107">
            <a:extLst>
              <a:ext uri="{FF2B5EF4-FFF2-40B4-BE49-F238E27FC236}">
                <a16:creationId xmlns:a16="http://schemas.microsoft.com/office/drawing/2014/main" id="{7B61B6CA-E1FB-0FD3-797E-68DDE4E5AA7C}"/>
              </a:ext>
            </a:extLst>
          </p:cNvPr>
          <p:cNvGrpSpPr/>
          <p:nvPr/>
        </p:nvGrpSpPr>
        <p:grpSpPr>
          <a:xfrm>
            <a:off x="6031077" y="95446"/>
            <a:ext cx="2139586" cy="3387302"/>
            <a:chOff x="5078308" y="158833"/>
            <a:chExt cx="2139586" cy="3387302"/>
          </a:xfrm>
        </p:grpSpPr>
        <p:sp>
          <p:nvSpPr>
            <p:cNvPr id="4099" name="Овал 4098">
              <a:extLst>
                <a:ext uri="{FF2B5EF4-FFF2-40B4-BE49-F238E27FC236}">
                  <a16:creationId xmlns:a16="http://schemas.microsoft.com/office/drawing/2014/main" id="{76191007-05E3-A063-EE13-72036AEB0C37}"/>
                </a:ext>
              </a:extLst>
            </p:cNvPr>
            <p:cNvSpPr/>
            <p:nvPr/>
          </p:nvSpPr>
          <p:spPr>
            <a:xfrm>
              <a:off x="5078308" y="158833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9D03ECB-17AD-FCB8-B1F6-769555AB2454}"/>
                </a:ext>
              </a:extLst>
            </p:cNvPr>
            <p:cNvGrpSpPr/>
            <p:nvPr/>
          </p:nvGrpSpPr>
          <p:grpSpPr>
            <a:xfrm>
              <a:off x="5148495" y="411871"/>
              <a:ext cx="1958782" cy="3090438"/>
              <a:chOff x="5575402" y="337867"/>
              <a:chExt cx="1958782" cy="30904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B8A9A8D-8B63-8573-F245-AB6BED89A709}"/>
                  </a:ext>
                </a:extLst>
              </p:cNvPr>
              <p:cNvSpPr/>
              <p:nvPr/>
            </p:nvSpPr>
            <p:spPr>
              <a:xfrm>
                <a:off x="5575402" y="337867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683033D8-52E8-0EF4-5126-60F5C5F90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54913" b="96770" l="62364" r="90545">
                            <a14:foregroundMark x1="68364" y1="63122" x2="75091" y2="61911"/>
                            <a14:foregroundMark x1="76000" y1="61507" x2="76000" y2="61507"/>
                            <a14:foregroundMark x1="76364" y1="59085" x2="76364" y2="65007"/>
                            <a14:foregroundMark x1="76364" y1="65007" x2="76364" y2="65007"/>
                            <a14:foregroundMark x1="80364" y1="60296" x2="80545" y2="64334"/>
                            <a14:foregroundMark x1="81091" y1="59758" x2="75636" y2="57066"/>
                            <a14:foregroundMark x1="72727" y1="56258" x2="69273" y2="59354"/>
                            <a14:foregroundMark x1="74909" y1="55047" x2="75455" y2="55182"/>
                            <a14:foregroundMark x1="72000" y1="96904" x2="72000" y2="96904"/>
                            <a14:foregroundMark x1="90545" y1="68102" x2="90545" y2="68102"/>
                          </a14:backgroundRemoval>
                        </a14:imgEffect>
                      </a14:imgLayer>
                    </a14:imgProps>
                  </a:ext>
                </a:extLst>
              </a:blip>
              <a:srcRect l="59309" t="52722" r="6650" b="1529"/>
              <a:stretch/>
            </p:blipFill>
            <p:spPr>
              <a:xfrm>
                <a:off x="6096000" y="1566748"/>
                <a:ext cx="1025348" cy="1861557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00" name="Picture 4">
                <a:extLst>
                  <a:ext uri="{FF2B5EF4-FFF2-40B4-BE49-F238E27FC236}">
                    <a16:creationId xmlns:a16="http://schemas.microsoft.com/office/drawing/2014/main" id="{F08CDCFA-5F88-079C-56C8-926E177207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6600" r="93600">
                            <a14:foregroundMark x1="16400" y1="57037" x2="21600" y2="53704"/>
                            <a14:foregroundMark x1="22700" y1="51759" x2="21200" y2="60833"/>
                            <a14:foregroundMark x1="9500" y1="57222" x2="9500" y2="57222"/>
                            <a14:foregroundMark x1="8500" y1="33426" x2="8500" y2="33426"/>
                            <a14:foregroundMark x1="6600" y1="37130" x2="6600" y2="37130"/>
                            <a14:foregroundMark x1="49600" y1="55463" x2="61500" y2="38426"/>
                            <a14:foregroundMark x1="73400" y1="29907" x2="75700" y2="54074"/>
                            <a14:foregroundMark x1="93600" y1="50278" x2="93600" y2="50278"/>
                            <a14:foregroundMark x1="38900" y1="38796" x2="39800" y2="37500"/>
                            <a14:foregroundMark x1="50400" y1="36111" x2="50400" y2="36111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 bwMode="auto">
              <a:xfrm>
                <a:off x="5946762" y="680826"/>
                <a:ext cx="1175636" cy="1175636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9" name="Группа 4108">
            <a:extLst>
              <a:ext uri="{FF2B5EF4-FFF2-40B4-BE49-F238E27FC236}">
                <a16:creationId xmlns:a16="http://schemas.microsoft.com/office/drawing/2014/main" id="{FD11F464-27CE-38FF-B81D-D69EFFF8F408}"/>
              </a:ext>
            </a:extLst>
          </p:cNvPr>
          <p:cNvGrpSpPr/>
          <p:nvPr/>
        </p:nvGrpSpPr>
        <p:grpSpPr>
          <a:xfrm>
            <a:off x="6620743" y="3398556"/>
            <a:ext cx="2139586" cy="3387302"/>
            <a:chOff x="6612301" y="2942641"/>
            <a:chExt cx="2139586" cy="3387302"/>
          </a:xfrm>
        </p:grpSpPr>
        <p:sp>
          <p:nvSpPr>
            <p:cNvPr id="4101" name="Овал 4100">
              <a:extLst>
                <a:ext uri="{FF2B5EF4-FFF2-40B4-BE49-F238E27FC236}">
                  <a16:creationId xmlns:a16="http://schemas.microsoft.com/office/drawing/2014/main" id="{0BFC2999-E2DA-9B82-C78B-CD757BCDCF5B}"/>
                </a:ext>
              </a:extLst>
            </p:cNvPr>
            <p:cNvSpPr/>
            <p:nvPr/>
          </p:nvSpPr>
          <p:spPr>
            <a:xfrm>
              <a:off x="6612301" y="2942641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F47B1E4-FC80-1B91-8B11-8665F76B8E7C}"/>
                </a:ext>
              </a:extLst>
            </p:cNvPr>
            <p:cNvGrpSpPr/>
            <p:nvPr/>
          </p:nvGrpSpPr>
          <p:grpSpPr>
            <a:xfrm>
              <a:off x="6702703" y="3201698"/>
              <a:ext cx="1958782" cy="2898121"/>
              <a:chOff x="7504983" y="2498221"/>
              <a:chExt cx="1958782" cy="289812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94C106A4-57EE-6CD1-6932-EC7A3F010F95}"/>
                  </a:ext>
                </a:extLst>
              </p:cNvPr>
              <p:cNvSpPr/>
              <p:nvPr/>
            </p:nvSpPr>
            <p:spPr>
              <a:xfrm>
                <a:off x="7504983" y="2498221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4102" name="Picture 6">
                <a:extLst>
                  <a:ext uri="{FF2B5EF4-FFF2-40B4-BE49-F238E27FC236}">
                    <a16:creationId xmlns:a16="http://schemas.microsoft.com/office/drawing/2014/main" id="{47D17A1D-6C07-206A-601F-4CD932A5C0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/>
            </p:blipFill>
            <p:spPr bwMode="auto">
              <a:xfrm rot="159756">
                <a:off x="8092025" y="2821011"/>
                <a:ext cx="856593" cy="1067153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Возможно, это зарисовка">
                <a:extLst>
                  <a:ext uri="{FF2B5EF4-FFF2-40B4-BE49-F238E27FC236}">
                    <a16:creationId xmlns:a16="http://schemas.microsoft.com/office/drawing/2014/main" id="{92BCDC60-F1B8-9767-E4EE-F1285C6CD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55007" b="97330" l="61181" r="88014">
                            <a14:foregroundMark x1="61181" y1="63017" x2="61181" y2="63017"/>
                            <a14:foregroundMark x1="71914" y1="59413" x2="71914" y2="59413"/>
                            <a14:foregroundMark x1="74419" y1="55941" x2="74419" y2="55941"/>
                            <a14:foregroundMark x1="75313" y1="55007" x2="74419" y2="55140"/>
                            <a14:foregroundMark x1="76923" y1="57810" x2="76923" y2="58344"/>
                            <a14:foregroundMark x1="77818" y1="59279" x2="77818" y2="67156"/>
                            <a14:foregroundMark x1="73703" y1="58745" x2="74061" y2="62216"/>
                            <a14:foregroundMark x1="85510" y1="97196" x2="85510" y2="97196"/>
                            <a14:foregroundMark x1="62075" y1="97330" x2="62075" y2="97330"/>
                            <a14:foregroundMark x1="88014" y1="85180" x2="88014" y2="8518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37" t="52978" r="9028" b="1867"/>
              <a:stretch/>
            </p:blipFill>
            <p:spPr bwMode="auto">
              <a:xfrm>
                <a:off x="7995804" y="3584712"/>
                <a:ext cx="977139" cy="1811630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3" name="Рисунок 3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A77FD7-3710-5C1F-E665-463E08823BC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33110" y="4124235"/>
            <a:ext cx="2720257" cy="272025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F95A0A3-DD2F-CB49-24AB-4462AA53574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53835" y="-17097"/>
            <a:ext cx="829282" cy="90990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9991C1-4892-38C2-443B-4D6A9E8130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89802" y="1133177"/>
            <a:ext cx="2720257" cy="27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CDE7D7F-BF3D-4CA5-B803-0144526B8C19}"/>
</file>

<file path=customXml/itemProps2.xml><?xml version="1.0" encoding="utf-8"?>
<ds:datastoreItem xmlns:ds="http://schemas.openxmlformats.org/officeDocument/2006/customXml" ds:itemID="{3809692F-2E72-4190-8218-2B8B135D415D}"/>
</file>

<file path=customXml/itemProps3.xml><?xml version="1.0" encoding="utf-8"?>
<ds:datastoreItem xmlns:ds="http://schemas.openxmlformats.org/officeDocument/2006/customXml" ds:itemID="{68250CD2-004A-4B47-8015-3270C0962A5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2026-02-09T15:02:10Z</dcterms:created>
  <dcterms:modified xsi:type="dcterms:W3CDTF">2026-02-09T15:10:35Z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