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0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3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7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3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1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95" y="4581939"/>
            <a:ext cx="2276061" cy="2276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4114800"/>
            <a:ext cx="2395330" cy="239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" y="-238539"/>
            <a:ext cx="1404941" cy="136932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052313" y="2633870"/>
            <a:ext cx="914400" cy="41048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51" y="4969564"/>
            <a:ext cx="1679713" cy="1679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60" y="4969563"/>
            <a:ext cx="1679713" cy="1679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69" y="4969563"/>
            <a:ext cx="1679713" cy="16797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78" y="5014288"/>
            <a:ext cx="1679713" cy="16797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6" y="3334575"/>
            <a:ext cx="1679713" cy="1679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16" y="3334575"/>
            <a:ext cx="1679713" cy="16797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04" y="3289850"/>
            <a:ext cx="1679713" cy="1679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72" y="1794013"/>
            <a:ext cx="1679713" cy="16797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60" y="1794013"/>
            <a:ext cx="1679713" cy="1679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8" y="1794012"/>
            <a:ext cx="1679713" cy="16797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35" y="1794012"/>
            <a:ext cx="1679713" cy="16797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96" y="323015"/>
            <a:ext cx="1679713" cy="16797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4" y="283261"/>
            <a:ext cx="1679713" cy="16797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9" y="253449"/>
            <a:ext cx="1679713" cy="16797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7427" y="932038"/>
            <a:ext cx="84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ТПО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052313" y="6199004"/>
            <a:ext cx="914400" cy="53972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70893" y="892284"/>
            <a:ext cx="84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9568" y="862472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ПМА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7840" y="2368244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3136" y="2368243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0411" y="2408018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ЛКО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46603" y="2381178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9408" y="3913790"/>
            <a:ext cx="109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1293" y="3898873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МПЕ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1945" y="3883967"/>
            <a:ext cx="108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ТРЕФ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6931" y="5518954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ФЛОМ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7699" y="5518954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НТУБ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8759" y="5494565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КСТА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5146" y="5531579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РОНВ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051409" y="5312465"/>
            <a:ext cx="914400" cy="141366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046440" y="4641044"/>
            <a:ext cx="914400" cy="205295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046440" y="4232663"/>
            <a:ext cx="914400" cy="25238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053217" y="3615485"/>
            <a:ext cx="914400" cy="312324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053217" y="3115709"/>
            <a:ext cx="914400" cy="357829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053217" y="2803266"/>
            <a:ext cx="914400" cy="39228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053217" y="2633868"/>
            <a:ext cx="914400" cy="41695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54" y="0"/>
            <a:ext cx="6802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1549 0.6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3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58855 0.44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224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43177 0.4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2240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12357 0.45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27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50898 0.2236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111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0872 0.2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1185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4319 -0.011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60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29231 -0.0138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69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93889E-18 L -5.83333E-6 -6.93889E-18 C -0.0004 -0.03843 -0.0004 -0.07662 -0.00105 -0.11482 C -0.00105 -0.11829 -0.0017 -0.12153 -0.00196 -0.125 C -0.00235 -0.1294 -0.00261 -0.13403 -0.00287 -0.13843 C -0.0047 -0.1625 -0.003 -0.13704 -0.00483 -0.16551 C -0.00509 -0.17732 -0.00535 -0.18912 -0.00574 -0.20093 C -0.00587 -0.20486 -0.00639 -0.2088 -0.00678 -0.21273 C -0.00769 -0.22361 -0.0073 -0.2206 -0.0086 -0.22963 C -0.00899 -0.23519 -0.00886 -0.24097 -0.00951 -0.24653 C -0.00977 -0.24884 -0.01303 -0.26574 -0.01433 -0.27014 C -0.01485 -0.27199 -0.01576 -0.27338 -0.01615 -0.27523 C -0.01707 -0.27847 -0.0172 -0.28218 -0.01811 -0.28542 C -0.02006 -0.29236 -0.02319 -0.29815 -0.02475 -0.30556 C -0.02566 -0.31019 -0.02657 -0.31459 -0.02761 -0.31898 C -0.0297 -0.32778 -0.03855 -0.35509 -0.03894 -0.35625 C -0.0405 -0.36019 -0.04298 -0.3625 -0.04467 -0.36644 C -0.05209 -0.38287 -0.04649 -0.37709 -0.05509 -0.39167 C -0.05899 -0.39815 -0.06355 -0.40371 -0.06746 -0.41019 C -0.06902 -0.41273 -0.06993 -0.41597 -0.07123 -0.41875 C -0.07553 -0.42709 -0.07475 -0.42431 -0.07983 -0.43218 C -0.08282 -0.43681 -0.08399 -0.44144 -0.08842 -0.44398 C -0.08933 -0.44445 -0.09037 -0.44491 -0.09128 -0.4456 C -0.09285 -0.44722 -0.09428 -0.44954 -0.09597 -0.4507 C -0.09962 -0.45301 -0.10365 -0.45371 -0.1073 -0.45579 C -0.11056 -0.45764 -0.11368 -0.46042 -0.11681 -0.4625 C -0.11993 -0.46459 -0.12332 -0.46551 -0.12631 -0.46759 C -0.12839 -0.46898 -0.13009 -0.4713 -0.13204 -0.47269 C -0.13542 -0.47477 -0.13907 -0.47593 -0.14246 -0.47778 C -0.15548 -0.49097 -0.1422 -0.47871 -0.15964 -0.48959 C -0.16251 -0.49144 -0.16524 -0.49445 -0.16811 -0.4963 C -0.17123 -0.49838 -0.17449 -0.49954 -0.17761 -0.50139 C -0.17957 -0.50232 -0.18139 -0.50371 -0.18334 -0.50463 C -0.18777 -0.50718 -0.1922 -0.50949 -0.19662 -0.51158 C -0.19792 -0.51204 -0.19923 -0.51227 -0.2004 -0.5132 C -0.20522 -0.51667 -0.20652 -0.52014 -0.21186 -0.52153 C -0.2155 -0.52269 -0.21941 -0.52269 -0.22319 -0.52338 L -0.22891 -0.525 C -0.23113 -0.5257 -0.23334 -0.5257 -0.23556 -0.52662 C -0.23842 -0.52801 -0.24128 -0.53009 -0.24415 -0.53172 C -0.24597 -0.53287 -0.24779 -0.53426 -0.24975 -0.53519 L -0.26121 -0.54028 C -0.26342 -0.54121 -0.2655 -0.54283 -0.26785 -0.54352 C -0.27084 -0.54468 -0.28256 -0.54653 -0.2849 -0.54699 C -0.28712 -0.54746 -0.28933 -0.54769 -0.29154 -0.54861 C -0.29376 -0.54954 -0.29597 -0.55139 -0.29819 -0.55209 C -0.30287 -0.55301 -0.30769 -0.55301 -0.31251 -0.55371 C -0.33829 -0.55695 -0.31303 -0.55463 -0.35613 -0.55695 C -0.3599 -0.5588 -0.36368 -0.56065 -0.36746 -0.56204 C -0.37162 -0.56366 -0.37579 -0.56366 -0.37983 -0.56551 C -0.38438 -0.56759 -0.38855 -0.57199 -0.39311 -0.57384 C -0.40066 -0.57709 -0.40834 -0.57801 -0.41589 -0.58056 C -0.42006 -0.58218 -0.4241 -0.58449 -0.42826 -0.58565 C -0.43425 -0.5875 -0.44037 -0.5875 -0.44636 -0.58912 C -0.453 -0.59097 -0.45964 -0.59375 -0.46628 -0.59584 C -0.47188 -0.59769 -0.47761 -0.59931 -0.48334 -0.60093 C -0.48998 -0.60278 -0.49662 -0.6044 -0.50326 -0.60602 C -0.50899 -0.60718 -0.51472 -0.60787 -0.52032 -0.60926 C -0.55587 -0.61922 -0.57696 -0.63125 -0.61537 -0.63125 L -0.66368 -0.63125 L -0.65899 -0.63287 L -0.65704 -0.63287 " pathEditMode="relative" ptsTypes="AAAAAAAAAAAAAAAAAAAAAAAAAAAAAAAAAAAAAAAAAAAAAAAAAAAAAAAAAAAAAA">
                                      <p:cBhvr>
                                        <p:cTn id="1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58BD384-D92A-4DF8-BA04-21036F777E7E}"/>
</file>

<file path=customXml/itemProps2.xml><?xml version="1.0" encoding="utf-8"?>
<ds:datastoreItem xmlns:ds="http://schemas.openxmlformats.org/officeDocument/2006/customXml" ds:itemID="{854E4892-31EE-4BF2-A81A-2E47C525CE7E}"/>
</file>

<file path=customXml/itemProps3.xml><?xml version="1.0" encoding="utf-8"?>
<ds:datastoreItem xmlns:ds="http://schemas.openxmlformats.org/officeDocument/2006/customXml" ds:itemID="{5698D7FA-3E24-45E8-8753-BD9458920882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2026-02-09T13:58:48Z</dcterms:created>
  <dcterms:modified xsi:type="dcterms:W3CDTF">2026-02-09T14:33:57Z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