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47CB-E654-4B64-9F75-2C6C9C49BE8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EE55-2F71-4327-84A7-230496A38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0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47CB-E654-4B64-9F75-2C6C9C49BE8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EE55-2F71-4327-84A7-230496A38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6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47CB-E654-4B64-9F75-2C6C9C49BE8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EE55-2F71-4327-84A7-230496A38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6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47CB-E654-4B64-9F75-2C6C9C49BE8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EE55-2F71-4327-84A7-230496A38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47CB-E654-4B64-9F75-2C6C9C49BE8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EE55-2F71-4327-84A7-230496A38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2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47CB-E654-4B64-9F75-2C6C9C49BE8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EE55-2F71-4327-84A7-230496A38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7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47CB-E654-4B64-9F75-2C6C9C49BE8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EE55-2F71-4327-84A7-230496A38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6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47CB-E654-4B64-9F75-2C6C9C49BE8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EE55-2F71-4327-84A7-230496A38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47CB-E654-4B64-9F75-2C6C9C49BE8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EE55-2F71-4327-84A7-230496A38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6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47CB-E654-4B64-9F75-2C6C9C49BE8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EE55-2F71-4327-84A7-230496A38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55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47CB-E654-4B64-9F75-2C6C9C49BE8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EE55-2F71-4327-84A7-230496A38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7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847CB-E654-4B64-9F75-2C6C9C49BE8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EE55-2F71-4327-84A7-230496A38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7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777" y="3864700"/>
            <a:ext cx="2903950" cy="2903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59" y="2182368"/>
            <a:ext cx="7013448" cy="4675632"/>
          </a:xfrm>
          <a:prstGeom prst="rect">
            <a:avLst/>
          </a:prstGeom>
        </p:spPr>
      </p:pic>
      <p:pic>
        <p:nvPicPr>
          <p:cNvPr id="7" name="Picture 2" descr="Мыльный пузырь PNG">
            <a:extLst>
              <a:ext uri="{FF2B5EF4-FFF2-40B4-BE49-F238E27FC236}">
                <a16:creationId xmlns:a16="http://schemas.microsoft.com/office/drawing/2014/main" id="{B3572B70-756B-4087-9ACA-8E62C110B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763" y="2182368"/>
            <a:ext cx="1391920" cy="139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Мыльный пузырь PNG">
            <a:extLst>
              <a:ext uri="{FF2B5EF4-FFF2-40B4-BE49-F238E27FC236}">
                <a16:creationId xmlns:a16="http://schemas.microsoft.com/office/drawing/2014/main" id="{B3572B70-756B-4087-9ACA-8E62C110B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763" y="2173479"/>
            <a:ext cx="1391920" cy="139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Мыльный пузырь PNG">
            <a:extLst>
              <a:ext uri="{FF2B5EF4-FFF2-40B4-BE49-F238E27FC236}">
                <a16:creationId xmlns:a16="http://schemas.microsoft.com/office/drawing/2014/main" id="{B3572B70-756B-4087-9ACA-8E62C110B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763" y="2191257"/>
            <a:ext cx="1391920" cy="139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Мыльный пузырь PNG">
            <a:extLst>
              <a:ext uri="{FF2B5EF4-FFF2-40B4-BE49-F238E27FC236}">
                <a16:creationId xmlns:a16="http://schemas.microsoft.com/office/drawing/2014/main" id="{B3572B70-756B-4087-9ACA-8E62C110B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763" y="2182368"/>
            <a:ext cx="1391920" cy="139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Мыльный пузырь PNG">
            <a:extLst>
              <a:ext uri="{FF2B5EF4-FFF2-40B4-BE49-F238E27FC236}">
                <a16:creationId xmlns:a16="http://schemas.microsoft.com/office/drawing/2014/main" id="{B3572B70-756B-4087-9ACA-8E62C110B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763" y="2182368"/>
            <a:ext cx="1391920" cy="139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3" y="373343"/>
            <a:ext cx="1145410" cy="10398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35" y="707206"/>
            <a:ext cx="5237793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5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39778 -0.16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25286 0.087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43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34466 0.374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8385 -0.260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54583 0.3263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DF4CEC7-CAB1-446B-97BF-3610E3D9C1F7}"/>
</file>

<file path=customXml/itemProps2.xml><?xml version="1.0" encoding="utf-8"?>
<ds:datastoreItem xmlns:ds="http://schemas.openxmlformats.org/officeDocument/2006/customXml" ds:itemID="{29E0C7A1-739D-43F8-A5F3-0F3A53302496}"/>
</file>

<file path=customXml/itemProps3.xml><?xml version="1.0" encoding="utf-8"?>
<ds:datastoreItem xmlns:ds="http://schemas.openxmlformats.org/officeDocument/2006/customXml" ds:itemID="{41C6B384-51C0-486A-909D-820A43A76A8B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4</cp:revision>
  <dcterms:created xsi:type="dcterms:W3CDTF">2026-02-04T18:09:31Z</dcterms:created>
  <dcterms:modified xsi:type="dcterms:W3CDTF">2026-02-09T13:54:27Z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