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43" d="100"/>
          <a:sy n="43" d="100"/>
        </p:scale>
        <p:origin x="706" y="7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09.02.2026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92" y="-65633"/>
            <a:ext cx="12192000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КАРАНДАШ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92059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ДАРАКНША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ШАЛАШ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7030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АЛШАШ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A7C4DFA-A570-4C40-AE66-636425AAA0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751" y="743499"/>
            <a:ext cx="2396086" cy="2396086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МАЛЫШ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48961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ШЛЫМА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4FC262-2B1F-4C72-BE82-374CCDDEB4EB}"/>
              </a:ext>
            </a:extLst>
          </p:cNvPr>
          <p:cNvSpPr txBox="1"/>
          <p:nvPr/>
        </p:nvSpPr>
        <p:spPr>
          <a:xfrm>
            <a:off x="1504197" y="-2474160"/>
            <a:ext cx="60938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торгаш, дебош, суміш (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укр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.), леміш (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укр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.).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 err="1">
                <a:solidFill>
                  <a:srgbClr val="0A0A0A"/>
                </a:solidFill>
                <a:effectLst/>
                <a:latin typeface="Google Sans"/>
              </a:rPr>
              <a:t>Глаголы</a:t>
            </a: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lang="uk-UA" b="1" i="0" dirty="0" err="1">
                <a:solidFill>
                  <a:srgbClr val="0A0A0A"/>
                </a:solidFill>
                <a:effectLst/>
                <a:latin typeface="Google Sans"/>
              </a:rPr>
              <a:t>окончания</a:t>
            </a: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 -</a:t>
            </a:r>
            <a:r>
              <a:rPr lang="uk-UA" b="1" i="0" dirty="0" err="1">
                <a:solidFill>
                  <a:srgbClr val="0A0A0A"/>
                </a:solidFill>
                <a:effectLst/>
                <a:latin typeface="Google Sans"/>
              </a:rPr>
              <a:t>шь</a:t>
            </a: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):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Поёшь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пьёшь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трёшь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берёшь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даёшь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делишь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пилишь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читаешь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шепчешь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uk-UA" b="0" i="0" dirty="0" err="1">
                <a:solidFill>
                  <a:srgbClr val="0A0A0A"/>
                </a:solidFill>
                <a:effectLst/>
                <a:latin typeface="Google Sans"/>
              </a:rPr>
              <a:t>идешь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b="1" i="0" dirty="0" err="1">
                <a:solidFill>
                  <a:srgbClr val="0A0A0A"/>
                </a:solidFill>
                <a:effectLst/>
                <a:latin typeface="Google Sans"/>
              </a:rPr>
              <a:t>Прилагательные</a:t>
            </a: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/</a:t>
            </a:r>
            <a:r>
              <a:rPr lang="uk-UA" b="1" i="0" dirty="0" err="1">
                <a:solidFill>
                  <a:srgbClr val="0A0A0A"/>
                </a:solidFill>
                <a:effectLst/>
                <a:latin typeface="Google Sans"/>
              </a:rPr>
              <a:t>Местоимения</a:t>
            </a:r>
            <a:r>
              <a:rPr lang="uk-UA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uk-UA" b="0" i="0" dirty="0">
                <a:solidFill>
                  <a:srgbClr val="0A0A0A"/>
                </a:solidFill>
                <a:effectLst/>
                <a:latin typeface="Google Sans"/>
              </a:rPr>
              <a:t> Наш, ваш. </a:t>
            </a: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КАМЫШ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23749" y="356421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МКАЫШ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ЛАНДЫШ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908514" y="1747551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НЛЫАШД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89382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МШАР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ФАРШ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49091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ШАФР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КОКЛЮШ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625421" y="3827680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КЮОШКЛ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2181142" y="4734175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ГУЛЯШ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2181142" y="474865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ЛГУШЯ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4663720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ФИНИШ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4689268" y="5326246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ШФИНИ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279560" y="5619719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ДЕБОШ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279560" y="5619719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ЕШБДО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F2D165FC-6FD4-461B-907E-9E1C900D78A4}"/>
</file>

<file path=customXml/itemProps2.xml><?xml version="1.0" encoding="utf-8"?>
<ds:datastoreItem xmlns:ds="http://schemas.openxmlformats.org/officeDocument/2006/customXml" ds:itemID="{02BF65D8-D974-445E-8F76-0FBD07A8BBEA}"/>
</file>

<file path=customXml/itemProps3.xml><?xml version="1.0" encoding="utf-8"?>
<ds:datastoreItem xmlns:ds="http://schemas.openxmlformats.org/officeDocument/2006/customXml" ds:itemID="{C17074D2-FE36-4E08-91A0-09CF6412188E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68</Words>
  <Application>Microsoft Office PowerPoint</Application>
  <PresentationFormat>Широкий екран</PresentationFormat>
  <Paragraphs>25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Google Sans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5</cp:revision>
  <dcterms:created xsi:type="dcterms:W3CDTF">2026-02-07T21:04:49Z</dcterms:created>
  <dcterms:modified xsi:type="dcterms:W3CDTF">2026-02-09T12:58:39Z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