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4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BD3F2-4020-90AD-867C-6D10BCE96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1939E7-86A5-4E69-C99D-C4C4577F2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971A2-7FCD-0DF2-00B9-6ADC6C72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FB23D-B274-761F-0C16-835ED03C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1A14B-210E-F4C9-0579-196399B3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6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A199B-C738-F57B-E66A-686B184D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7EAE9-E1F1-5544-90F5-BD85443C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641E2-A987-7908-38CA-904745C7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6548D-0C7E-A878-E9A4-02D13DA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3331B-0A51-B260-96D4-357376BD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FF5A3-73AD-94E7-E983-5AA5A1F39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1E97E-71F5-842F-7215-EBCD3DFC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E1A7E-B3F8-C381-1D6E-41B1739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A324-8072-31FA-A38E-CC023406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0167B-4C75-6A08-F47E-7298499A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3F444-9B32-1EE7-7BF7-534F27D0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0EFDD-43FD-DF38-5C5B-AECEE8236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89B0-97F4-5185-2DE1-057A35E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F8001-770D-F59C-83D5-C913DA4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6A426-5893-B08E-CFA7-C678D7A8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5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6A26C-235E-76B5-A7C1-57617E7F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1D8A8-953E-92E9-DF6C-A9A8A053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99A3E-9241-71C7-17F6-5A30695F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E1F5-0021-AF26-BCA8-8E31406B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4AFB3-7E71-080D-2838-B3B0CE7A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FE054-A490-ACED-419D-8F10E0F8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0D42D-A904-CED5-7931-E93475350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EFB3F-1279-38B2-69C5-9DEF297C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74AE7-D6BB-6C3F-32B2-FA40CD0D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5E468-B247-3CC6-9130-B8A8921E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CDCBD-524B-CE7F-4967-5CB1D88C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E1B60-C174-B869-F2ED-CB15EF7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E754A-DF86-787E-2AE9-05319859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4F065-9B70-25CF-C68B-31DE69EF5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A9CE5A-86FC-14CE-B61D-6851A0C9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41395-952F-6AF7-67AD-6A27BF539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F999BE-4D43-38E0-198F-34E91182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D7EBF-6BAB-AEA5-9EFF-1D5D73D7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4A0559-92D0-221F-8B55-369ABC11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F37F3-920B-7B44-B3AE-72649E39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F26BE6-D8A9-C0FE-40C5-497C5776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E1F765-5416-A481-5903-2247ECA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D7A9EA-85D1-C6FD-BEBF-CCEBD2F7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905A8C-3CFA-9030-FB33-060B33B6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1A5B0D-48CB-1A6D-C5A5-457C2900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DE196B-7125-0C85-17C9-131E4480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5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43597-8EC6-D751-0279-0405F48D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C9CB4-D2EA-E5F5-B6FF-25DB5B69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7B697-6605-6B3D-0211-515E0760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97E1F-ADAE-9FAE-DDD8-ECC5B623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023CB3-B7A7-53CC-461C-F76D735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4F249-5C3C-D2E9-FE2C-1B2474AA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7317-BB5C-7FFA-E018-7953E6D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9C0D07-0B47-A32A-6F81-03A3A75AD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BA7CF-D4A1-F9A9-D435-0021D67C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D66598-A8B5-A212-FF34-245F0B11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FF646-B32D-0295-DA92-EB587AA7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15DA8-D57A-42DF-52FD-84AD2CC4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4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EEB6D-9A0F-DAF3-4638-BC6955F7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309FB5-8AA9-8296-8322-CA0E76DD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E3F1D-8919-2D94-A9FA-06924134C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5BF3-5F42-433A-8D4F-E72685CA3DB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5915F-38E5-EED0-D4F1-04CB5B10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1B15F-4541-D943-7DD8-4F15BFC5D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87491-8373-6C15-3215-11F5E0C1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305F8F-0667-1E78-8F4B-EFC4C115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03" y="3269673"/>
            <a:ext cx="3448197" cy="344819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D5FA49E-7B48-59F2-0941-C0FB865189E4}"/>
              </a:ext>
            </a:extLst>
          </p:cNvPr>
          <p:cNvSpPr/>
          <p:nvPr/>
        </p:nvSpPr>
        <p:spPr>
          <a:xfrm>
            <a:off x="1761128" y="1269506"/>
            <a:ext cx="7143176" cy="507802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2F3DFA-3935-4898-0BD3-43C2879CA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107" y="1969057"/>
            <a:ext cx="1996736" cy="1996736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A1458FD-0A8F-0887-C6F6-6EEFC17FA694}"/>
              </a:ext>
            </a:extLst>
          </p:cNvPr>
          <p:cNvSpPr/>
          <p:nvPr/>
        </p:nvSpPr>
        <p:spPr>
          <a:xfrm>
            <a:off x="4196082" y="281851"/>
            <a:ext cx="2299316" cy="86113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8AA371-6F0F-212D-2020-11ADB56C1A1D}"/>
              </a:ext>
            </a:extLst>
          </p:cNvPr>
          <p:cNvSpPr/>
          <p:nvPr/>
        </p:nvSpPr>
        <p:spPr>
          <a:xfrm>
            <a:off x="4290105" y="281851"/>
            <a:ext cx="749353" cy="954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539E28-53B7-CFB3-6ECA-F8261C4D8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851" y="1598720"/>
            <a:ext cx="1999661" cy="199966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448D52-C5EC-7FCB-AA3D-71FB1B1505B6}"/>
              </a:ext>
            </a:extLst>
          </p:cNvPr>
          <p:cNvSpPr/>
          <p:nvPr/>
        </p:nvSpPr>
        <p:spPr>
          <a:xfrm flipH="1">
            <a:off x="4827875" y="281851"/>
            <a:ext cx="900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5561B-2B3C-7BF3-3F18-9AB230F98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639" y="4858339"/>
            <a:ext cx="1999661" cy="199966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EE1D1C-3E7D-8C8C-87C3-4C30ED2A9B36}"/>
              </a:ext>
            </a:extLst>
          </p:cNvPr>
          <p:cNvSpPr/>
          <p:nvPr/>
        </p:nvSpPr>
        <p:spPr>
          <a:xfrm>
            <a:off x="5604866" y="281851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2016BD-987F-38E3-9EFA-B2917BE6D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817" y="1300552"/>
            <a:ext cx="5024306" cy="5024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C6B76B-7DC6-F064-6AAA-B75C87F2B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7729" y="4904960"/>
            <a:ext cx="1999661" cy="1999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12AEA3-D747-2DD6-C93A-5E1E10EA2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1232" y="1056474"/>
            <a:ext cx="1999661" cy="1999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2E8AAC-712B-F951-4EAC-F532E755F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9382" y="1725241"/>
            <a:ext cx="1999661" cy="1999661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2A4CDAC-D41A-9529-5FA6-CB04915D9FDA}"/>
              </a:ext>
            </a:extLst>
          </p:cNvPr>
          <p:cNvSpPr/>
          <p:nvPr/>
        </p:nvSpPr>
        <p:spPr>
          <a:xfrm>
            <a:off x="4196082" y="281851"/>
            <a:ext cx="2299316" cy="861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EC79FB2-E267-0EA0-C1CB-9ECF0E57B35E}"/>
              </a:ext>
            </a:extLst>
          </p:cNvPr>
          <p:cNvSpPr/>
          <p:nvPr/>
        </p:nvSpPr>
        <p:spPr>
          <a:xfrm>
            <a:off x="4319310" y="288481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6C1CE7B-CD23-B9DF-0FF9-CE82299DF08B}"/>
              </a:ext>
            </a:extLst>
          </p:cNvPr>
          <p:cNvSpPr/>
          <p:nvPr/>
        </p:nvSpPr>
        <p:spPr>
          <a:xfrm>
            <a:off x="5057636" y="33065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5A26D77-E3AD-4B11-F3A2-CF8BEF7514EB}"/>
              </a:ext>
            </a:extLst>
          </p:cNvPr>
          <p:cNvSpPr/>
          <p:nvPr/>
        </p:nvSpPr>
        <p:spPr>
          <a:xfrm>
            <a:off x="5694093" y="29761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BE2273B-AFAB-6AA1-B725-27A5921E0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62" y="1354274"/>
            <a:ext cx="5024306" cy="50243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B365071-D3DA-D083-CE17-2765CB1BC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73" y="1418213"/>
            <a:ext cx="5159763" cy="53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00023 C -0.0017 -0.00972 -0.00417 -0.025 -0.00664 -0.03357 C -0.00808 -0.03866 -0.01003 -0.04306 -0.01172 -0.04792 C -0.01302 -0.05162 -0.01407 -0.05579 -0.01537 -0.05949 C -0.01641 -0.06273 -0.01758 -0.06597 -0.01901 -0.06852 C -0.02539 -0.08218 -0.03112 -0.09398 -0.03867 -0.10463 C -0.04532 -0.11412 -0.05742 -0.12778 -0.06341 -0.13472 C -0.06446 -0.13588 -0.07696 -0.15 -0.07865 -0.15116 C -0.08659 -0.15741 -0.09076 -0.16088 -0.09909 -0.16551 C -0.10391 -0.16806 -0.11185 -0.17176 -0.11732 -0.17315 C -0.1194 -0.17384 -0.12162 -0.17408 -0.12383 -0.17454 C -0.12878 -0.17431 -0.14701 -0.17616 -0.15586 -0.1706 C -0.15795 -0.16945 -0.15977 -0.16736 -0.16172 -0.16551 C -0.16667 -0.16019 -0.16758 -0.15347 -0.1711 -0.14352 C -0.17266 -0.13912 -0.17409 -0.13519 -0.17552 -0.13079 C -0.1767 -0.12685 -0.17826 -0.12338 -0.17917 -0.11875 C -0.18321 -0.09861 -0.18594 -0.08912 -0.18789 -0.06991 C -0.18907 -0.0581 -0.19011 -0.03426 -0.19076 -0.02361 C -0.19141 -0.0132 -0.19219 -0.00255 -0.19297 0.00764 C -0.19323 0.02014 -0.19362 0.03264 -0.19362 0.04491 C -0.19362 0.0875 -0.19349 0.13032 -0.19297 0.17292 C -0.19271 0.18796 -0.19219 0.20301 -0.19154 0.21829 C -0.19141 0.2213 -0.19037 0.24491 -0.19011 0.24907 C -0.18946 0.25625 -0.1888 0.26366 -0.18789 0.27106 C -0.18724 0.27592 -0.18659 0.28079 -0.18568 0.28542 C -0.18047 0.31111 -0.18321 0.2956 -0.17617 0.3162 C -0.17487 0.32037 -0.17422 0.32569 -0.17253 0.32917 C -0.14479 0.39051 -0.1642 0.34537 -0.14922 0.37176 C -0.12526 0.41458 -0.16133 0.3544 -0.13477 0.39653 C -0.12722 0.4081 -0.13216 0.40393 -0.1224 0.41319 C -0.11433 0.4206 -0.1099 0.42407 -0.1013 0.42731 C -0.09571 0.4294 -0.08451 0.43264 -0.08451 0.4331 C -0.07409 0.43125 -0.06354 0.43194 -0.05326 0.4287 C -0.05104 0.42801 -0.04128 0.41065 -0.04089 0.40926 C -0.0362 0.39583 -0.04102 0.40856 -0.03646 0.39884 C -0.03594 0.39768 -0.03503 0.39514 -0.03503 0.39537 L -0.02552 0.38356 " pathEditMode="relative" rAng="0" ptsTypes="AAAAAAAAAAAAAAAAAAAAAAAAAAAAAAAAAAAA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7 -0.00232 L -0.01537 -0.00232 C -0.01628 -0.00579 -0.01745 -0.00926 -0.01823 -0.01274 C -0.01888 -0.01528 -0.01901 -0.01806 -0.01967 -0.02061 C -0.02045 -0.02338 -0.02175 -0.0257 -0.02266 -0.02825 C -0.02422 -0.03288 -0.02461 -0.03473 -0.02631 -0.03866 C -0.02774 -0.04213 -0.02865 -0.04653 -0.0306 -0.04908 C -0.03477 -0.05394 -0.03217 -0.05047 -0.0379 -0.06065 C -0.03933 -0.0632 -0.04063 -0.06621 -0.04232 -0.06852 C -0.04375 -0.07038 -0.04545 -0.07223 -0.04662 -0.075 C -0.04727 -0.07616 -0.04753 -0.07778 -0.04818 -0.07871 C -0.05105 -0.08357 -0.05547 -0.08913 -0.05899 -0.09306 C -0.06029 -0.09445 -0.06159 -0.09538 -0.06263 -0.097 C -0.06498 -0.1 -0.06446 -0.10139 -0.06706 -0.10348 C -0.06797 -0.10417 -0.06901 -0.10417 -0.06993 -0.10463 C -0.07045 -0.1051 -0.07644 -0.11135 -0.078 -0.1125 C -0.08191 -0.11505 -0.08347 -0.11505 -0.0875 -0.11621 C -0.09128 -0.11598 -0.09519 -0.11598 -0.09909 -0.11505 C -0.10066 -0.11459 -0.10404 -0.11112 -0.1056 -0.10996 C -0.10678 -0.1088 -0.10808 -0.10834 -0.10925 -0.10718 C -0.11003 -0.10649 -0.11081 -0.10556 -0.11146 -0.10463 C -0.11394 -0.10139 -0.11706 -0.09908 -0.11875 -0.09422 C -0.12045 -0.08959 -0.12201 -0.0845 -0.12383 -0.0801 C -0.12461 -0.07825 -0.1254 -0.07686 -0.12605 -0.075 C -0.12696 -0.072 -0.12735 -0.06875 -0.12826 -0.06575 C -0.1306 -0.05741 -0.13204 -0.05788 -0.13334 -0.0463 C -0.1336 -0.04422 -0.13386 -0.04213 -0.13399 -0.04005 C -0.13451 -0.03473 -0.13464 -0.0294 -0.13555 -0.02431 C -0.13672 -0.01713 -0.13816 -0.00996 -0.1392 -0.00232 C -0.13946 4.81481E-6 -0.14154 0.01504 -0.14206 0.02083 C -0.14232 0.02384 -0.14245 0.02685 -0.14284 0.02986 C -0.14493 0.05393 -0.14362 0.03703 -0.14493 0.05578 C -0.14558 0.075 -0.14636 0.09675 -0.14636 0.1155 C -0.14636 0.15694 -0.1461 0.19837 -0.14571 0.23981 C -0.14558 0.25578 -0.14545 0.27175 -0.14493 0.2875 C -0.14454 0.29907 -0.14076 0.32708 -0.1392 0.33425 C -0.13568 0.34884 -0.13151 0.36296 -0.12891 0.37824 C -0.12826 0.38263 -0.12787 0.38703 -0.12683 0.3912 C -0.12448 0.4 -0.12032 0.40763 -0.11875 0.41712 C -0.11823 0.42013 -0.11797 0.42314 -0.11732 0.42615 C -0.1168 0.42847 -0.11576 0.43032 -0.11511 0.43263 C -0.11407 0.43611 -0.11329 0.43958 -0.11224 0.44305 C -0.11068 0.44791 -0.10925 0.453 -0.10717 0.45717 C -0.10625 0.45902 -0.10521 0.46087 -0.10417 0.46226 C -0.10313 0.46388 -0.1017 0.46481 -0.10053 0.4662 C -0.09883 0.46828 -0.09714 0.47037 -0.09545 0.47268 C -0.09219 0.47731 -0.09115 0.48009 -0.0875 0.4831 C -0.08607 0.48425 -0.08451 0.48472 -0.08308 0.48564 C -0.08008 0.4875 -0.0737 0.49212 -0.07071 0.49351 C -0.06875 0.49421 -0.0668 0.49444 -0.06485 0.49467 L -0.04883 0.49745 C -0.04349 0.49606 -0.03803 0.4956 -0.03282 0.49351 C -0.02683 0.49097 -0.0211 0.48518 -0.01602 0.47916 C -0.01355 0.47615 -0.0086 0.4699 -0.00665 0.46504 C -0.00365 0.45787 -0.00026 0.44768 0.00143 0.43912 C 0.00351 0.42754 0.00729 0.40416 0.00729 0.40416 C 0.00677 0.36527 0.00638 0.32638 0.00572 0.2875 C 0.00572 0.28194 0.00546 0.27638 0.00507 0.27083 C 0.00468 0.26597 0.00403 0.26134 0.00364 0.25648 C 0.00351 0.24212 0.0026 0.13356 0.00208 0.11018 C 0.00208 0.10717 0.00169 0.10416 0.00143 0.10115 C 4.58333E-6 0.08495 0.0013 0.10254 4.58333E-6 0.0831 C -0.00026 0.07314 -0.0004 0.06319 -0.00079 0.05324 C -0.00092 0.05069 -0.00144 0.04814 -0.00157 0.0456 C -0.0017 0.03564 -0.00157 0.02569 -0.00157 0.01574 L -0.00157 0.01574 " pathEditMode="relative" ptsTypes="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0.00902 L 0.00248 0.00902 C 0.00416 0.00185 0.00508 -0.00625 0.00756 -0.01297 C 0.00795 -0.01412 0.0086 -0.01528 0.00899 -0.01667 C 0.01016 -0.02176 0.01185 -0.03241 0.01185 -0.03241 C 0.01211 -0.03542 0.01211 -0.03843 0.01264 -0.04144 C 0.01316 -0.04445 0.01446 -0.04723 0.01485 -0.05047 C 0.01563 -0.05764 0.01563 -0.06505 0.01628 -0.07246 C 0.01745 -0.08611 0.01797 -0.08311 0.01993 -0.09699 C 0.02227 -0.11436 0.0211 -0.11412 0.02422 -0.12801 C 0.02683 -0.13936 0.03008 -0.15023 0.0323 -0.16181 C 0.03412 -0.17153 0.03451 -0.17315 0.03594 -0.18241 C 0.03933 -0.20533 0.03568 -0.18033 0.03803 -0.20324 C 0.03868 -0.2088 0.03946 -0.21436 0.04024 -0.21991 C 0.04441 -0.2463 0.04402 -0.22963 0.04753 -0.26783 C 0.05001 -0.29445 0.04779 -0.27246 0.05118 -0.30023 C 0.05404 -0.32361 0.05105 -0.30278 0.05482 -0.32732 C 0.05508 -0.33334 0.05495 -0.33959 0.0556 -0.34561 C 0.05626 -0.35255 0.05756 -0.35926 0.05847 -0.36621 C 0.05925 -0.37223 0.05977 -0.37848 0.06068 -0.38426 C 0.06146 -0.38912 0.06277 -0.39375 0.06355 -0.39861 C 0.06446 -0.40417 0.06472 -0.40996 0.06576 -0.41551 C 0.06641 -0.41945 0.06784 -0.42315 0.06862 -0.42709 C 0.07045 -0.43565 0.0724 -0.44422 0.0737 -0.45301 C 0.07592 -0.46644 0.0767 -0.47292 0.07956 -0.48542 C 0.08191 -0.49537 0.08516 -0.50463 0.08685 -0.51505 C 0.08868 -0.52686 0.08777 -0.52107 0.08972 -0.53195 C 0.08985 -0.53334 0.09089 -0.54676 0.09128 -0.54885 C 0.09154 -0.55093 0.09219 -0.55301 0.09271 -0.5551 C 0.09271 -0.55556 0.09349 -0.56991 0.09493 -0.57084 C 0.09584 -0.5713 0.09532 -0.56736 0.09558 -0.56551 C 0.09584 -0.54908 0.09571 -0.53264 0.09636 -0.51644 C 0.09636 -0.51412 0.0974 -0.51204 0.09779 -0.50996 C 0.09896 -0.50278 0.09792 -0.50301 0.10001 -0.49561 C 0.10079 -0.49283 0.10196 -0.49051 0.10287 -0.48797 C 0.10443 -0.48357 0.10573 -0.47917 0.1073 -0.475 C 0.10795 -0.47292 0.10899 -0.47084 0.10938 -0.46852 C 0.11237 -0.45255 0.10912 -0.46829 0.11303 -0.45417 C 0.11407 -0.45093 0.11472 -0.44144 0.11524 -0.44005 L 0.11667 -0.43611 C 0.11732 -0.43218 0.11876 -0.42084 0.11967 -0.41667 C 0.12019 -0.41366 0.1211 -0.41065 0.12175 -0.40764 C 0.12318 -0.39352 0.12162 -0.40579 0.12396 -0.39352 C 0.12956 -0.36366 0.12305 -0.39537 0.12839 -0.37014 C 0.12865 -0.36667 0.12852 -0.3632 0.12904 -0.35973 C 0.12969 -0.35602 0.13126 -0.35301 0.13204 -0.34931 C 0.13295 -0.34514 0.13347 -0.34074 0.13412 -0.33658 C 0.13438 -0.33334 0.13451 -0.33033 0.1349 -0.32732 C 0.13594 -0.31922 0.13659 -0.31829 0.13777 -0.31065 C 0.14063 -0.29306 0.13816 -0.3007 0.14441 -0.2757 C 0.14532 -0.27176 0.14649 -0.26806 0.14727 -0.26389 C 0.14792 -0.26111 0.14818 -0.25787 0.1487 -0.25486 C 0.14935 -0.25186 0.1504 -0.24908 0.15092 -0.24584 C 0.15183 -0.24121 0.15222 -0.23635 0.15313 -0.23172 C 0.15391 -0.22755 0.15508 -0.22385 0.15599 -0.21991 C 0.15678 -0.21667 0.1573 -0.21297 0.15821 -0.20973 C 0.16003 -0.20301 0.16224 -0.19676 0.16407 -0.19028 C 0.16693 -0.17986 0.16706 -0.17755 0.16915 -0.1669 C 0.17175 -0.11574 0.16902 -0.17361 0.17058 -0.04792 C 0.17058 -0.04445 0.1711 -0.04098 0.17136 -0.0375 C 0.17162 -0.03241 0.17175 -0.02709 0.17201 -0.02199 C 0.17227 -0.0176 0.17253 -0.01343 0.17279 -0.00903 C 0.1737 -0.01667 0.17527 -0.02431 0.17566 -0.03241 C 0.17592 -0.03704 0.17592 -0.0419 0.17644 -0.04653 C 0.17683 -0.05047 0.17774 -0.0544 0.17865 -0.05811 C 0.18204 -0.07477 0.17956 -0.05973 0.18295 -0.07755 C 0.18516 -0.08936 0.18816 -0.1125 0.19102 -0.12037 C 0.19297 -0.12616 0.19662 -0.13611 0.19831 -0.14236 C 0.19961 -0.14769 0.20079 -0.15348 0.20183 -0.15926 C 0.203 -0.16505 0.20404 -0.17107 0.20482 -0.17732 C 0.20547 -0.18241 0.20547 -0.18773 0.20626 -0.19283 C 0.20743 -0.19954 0.20912 -0.20579 0.21068 -0.21227 C 0.21107 -0.21783 0.21146 -0.22338 0.21211 -0.22894 C 0.21368 -0.24283 0.21576 -0.25648 0.21719 -0.27037 C 0.21784 -0.27778 0.21836 -0.28519 0.21941 -0.29236 C 0.22006 -0.29769 0.22136 -0.30278 0.22227 -0.30811 C 0.22305 -0.3132 0.2237 -0.31829 0.22448 -0.32361 C 0.22474 -0.32778 0.22448 -0.33241 0.22514 -0.33658 C 0.2267 -0.34584 0.22904 -0.35463 0.23099 -0.36366 C 0.23178 -0.36713 0.23243 -0.37061 0.23321 -0.37408 C 0.23542 -0.38357 0.23829 -0.3926 0.23972 -0.40255 C 0.2405 -0.40764 0.24115 -0.41297 0.24193 -0.41806 C 0.24258 -0.42246 0.24349 -0.42662 0.24415 -0.43102 C 0.24688 -0.45023 0.24545 -0.44422 0.24844 -0.46204 C 0.2504 -0.47292 0.25274 -0.48334 0.2543 -0.49445 C 0.25508 -0.49954 0.25573 -0.50486 0.25652 -0.50996 C 0.25691 -0.5125 0.25756 -0.51505 0.25795 -0.5176 C 0.25834 -0.52014 0.25834 -0.52292 0.25873 -0.52547 C 0.25951 -0.53148 0.26042 -0.5375 0.26159 -0.54352 C 0.26211 -0.54607 0.26264 -0.54861 0.26303 -0.55139 C 0.26342 -0.55394 0.26342 -0.55648 0.26381 -0.55903 C 0.2642 -0.56181 0.26485 -0.56412 0.26524 -0.5669 C 0.26849 -0.58982 0.26537 -0.57292 0.26745 -0.58357 C 0.26784 -0.58148 0.26849 -0.5794 0.26889 -0.57732 C 0.26928 -0.575 0.26941 -0.57292 0.26954 -0.57084 C 0.27006 -0.56598 0.27045 -0.56111 0.2711 -0.55648 C 0.27149 -0.55348 0.27201 -0.55047 0.27253 -0.54746 C 0.27305 -0.54144 0.2737 -0.53542 0.27396 -0.5294 C 0.27448 -0.51922 0.27448 -0.5007 0.2754 -0.48912 C 0.27579 -0.48519 0.27644 -0.48148 0.27683 -0.47755 C 0.27748 -0.47246 0.27761 -0.46713 0.27839 -0.46204 C 0.27904 -0.45718 0.28034 -0.45255 0.28126 -0.44769 C 0.28386 -0.43403 0.28516 -0.42269 0.28633 -0.40764 C 0.28685 -0.40116 0.28737 -0.39468 0.28777 -0.3882 C 0.28842 -0.37801 0.28842 -0.36736 0.2892 -0.35718 C 0.28985 -0.34977 0.29128 -0.3426 0.29219 -0.33519 C 0.29284 -0.32963 0.29297 -0.32385 0.29362 -0.31829 C 0.29467 -0.30834 0.29623 -0.29861 0.29727 -0.28866 C 0.29818 -0.28033 0.29844 -0.27223 0.29948 -0.26389 C 0.30118 -0.24931 0.30404 -0.23496 0.30521 -0.21991 C 0.30573 -0.21436 0.30599 -0.20857 0.30678 -0.20324 C 0.30847 -0.19051 0.31081 -0.17824 0.31251 -0.16551 C 0.31329 -0.16042 0.31394 -0.15533 0.31472 -0.15 C 0.31524 -0.14699 0.31576 -0.14398 0.31615 -0.14098 C 0.3168 -0.13635 0.31706 -0.13148 0.31758 -0.12686 C 0.32253 -0.08982 0.31719 -0.13889 0.32123 -0.09954 C 0.32149 -0.09236 0.32175 -0.08496 0.32201 -0.07755 C 0.32253 -0.05903 0.32292 -0.04051 0.32344 -0.02199 C 0.32357 -0.01713 0.3237 -0.0125 0.32422 -0.00764 C 0.32435 -0.00556 0.32657 0.00671 0.32709 0.00902 C 0.32761 0.01134 0.32787 0.01365 0.32852 0.01551 C 0.32891 0.01666 0.33008 0.01828 0.33008 0.01828 L 0.33008 0.01435 " pathEditMode="relative" ptsTypes="AAAAAAAAAAAAAAAAAAAAAAAAAAAAAAAAAAAAAAAAAAAAAAAAAAAAAAAAAAAAAAAAAAAAAAAAAAAAAAAAAAAAAAAAAAAAAAAAAAAAAAAAAAAAAAAAAAAAAAAAAAA"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0.00023 C 0.00013 -0.00185 0.00625 -0.03287 0.0069 -0.03865 C 0.00755 -0.04398 0.00729 -0.04907 0.00781 -0.0544 C 0.0082 -0.05787 0.01146 -0.07199 0.01237 -0.07453 C 0.01771 -0.09028 0.022 -0.09977 0.02734 -0.11319 C 0.02942 -0.11852 0.03203 -0.12315 0.03359 -0.12893 C 0.03541 -0.13495 0.03724 -0.1412 0.03893 -0.14745 C 0.0414 -0.15671 0.04336 -0.16666 0.04596 -0.17569 C 0.04778 -0.18125 0.04987 -0.1868 0.0513 -0.19259 C 0.0526 -0.19815 0.05286 -0.20416 0.05403 -0.20995 C 0.0556 -0.21782 0.05755 -0.22523 0.05937 -0.23287 C 0.06028 -0.23727 0.06106 -0.24143 0.06211 -0.24537 C 0.06328 -0.25023 0.06419 -0.25486 0.06562 -0.25949 C 0.06784 -0.26643 0.07109 -0.27222 0.07265 -0.27963 C 0.07383 -0.28541 0.07474 -0.2912 0.07617 -0.29699 C 0.07708 -0.30023 0.07864 -0.30301 0.07981 -0.30625 C 0.08164 -0.31157 0.08359 -0.31736 0.08515 -0.32315 C 0.08685 -0.32986 0.08763 -0.33703 0.08958 -0.34328 C 0.09323 -0.35578 0.09791 -0.36713 0.10195 -0.37916 C 0.1039 -0.38495 0.10495 -0.3912 0.10729 -0.39653 C 0.11679 -0.41736 0.1207 -0.42268 0.12682 -0.44282 C 0.12995 -0.45301 0.13372 -0.46296 0.1358 -0.47384 C 0.13698 -0.48032 0.13802 -0.48634 0.13919 -0.49282 C 0.14245 -0.51018 0.14153 -0.50833 0.14544 -0.52708 C 0.14661 -0.53217 0.14778 -0.53727 0.14909 -0.54236 C 0.15104 -0.5699 0.1483 -0.53889 0.1526 -0.56898 C 0.15312 -0.57222 0.15325 -0.57615 0.15351 -0.57986 C 0.15573 -0.61111 0.15312 -0.57847 0.15534 -0.6044 C 0.15651 -0.6 0.15781 -0.59537 0.15885 -0.59074 C 0.15963 -0.58703 0.15976 -0.5831 0.16067 -0.57986 C 0.16172 -0.5743 0.16367 -0.56967 0.16497 -0.56412 C 0.16666 -0.55764 0.16784 -0.55069 0.1694 -0.54398 C 0.17057 -0.53912 0.17187 -0.53472 0.17304 -0.52986 C 0.17474 -0.51551 0.175 -0.51065 0.18021 -0.49282 C 0.18099 -0.48958 0.18177 -0.48634 0.18281 -0.48356 C 0.19284 -0.45301 0.18021 -0.49305 0.18984 -0.4662 C 0.19088 -0.46319 0.1914 -0.45995 0.19258 -0.45694 C 0.19843 -0.44074 0.19427 -0.45856 0.20052 -0.4368 C 0.20143 -0.43379 0.20169 -0.43032 0.20234 -0.42754 C 0.20325 -0.42315 0.20416 -0.41898 0.20508 -0.41504 C 0.20599 -0.40972 0.20664 -0.40463 0.20755 -0.3993 C 0.21002 -0.38842 0.21289 -0.37754 0.21562 -0.36666 C 0.21705 -0.36065 0.21849 -0.35416 0.22005 -0.34815 C 0.22422 -0.3324 0.22877 -0.31736 0.23242 -0.30139 C 0.23398 -0.29537 0.23515 -0.28889 0.23685 -0.28287 C 0.23815 -0.27847 0.2401 -0.27477 0.2414 -0.27037 C 0.24271 -0.26574 0.24362 -0.26088 0.24492 -0.25625 C 0.24752 -0.24745 0.25052 -0.23889 0.25299 -0.23009 C 0.25455 -0.22384 0.2556 -0.21736 0.25729 -0.21111 C 0.26692 -0.17685 0.27135 -0.16782 0.27955 -0.13217 C 0.28073 -0.12685 0.28203 -0.12176 0.28307 -0.11643 C 0.28906 -0.08842 0.28255 -0.11528 0.28841 -0.09143 C 0.28984 -0.06736 0.28867 -0.08472 0.29023 -0.0669 C 0.29049 -0.06319 0.29075 -0.05949 0.29114 -0.05602 C 0.29127 -0.0537 0.29179 -0.05162 0.29205 -0.04953 C 0.29231 -0.04699 0.29258 -0.04444 0.29284 -0.0419 C 0.29349 -0.03773 0.29427 -0.03379 0.29466 -0.0294 C 0.29492 -0.02685 0.29518 -0.0243 0.29557 -0.02176 C 0.29609 -0.01736 0.29661 -0.01342 0.29739 -0.00926 C 0.29791 -0.00602 0.29922 -0.00301 0.29922 -2.59259E-6 L 0.29922 0.0081 L 0.29922 0.00834 " pathEditMode="relative" rAng="0" ptsTypes="AAAAAAAAAAAAAAAAAAAAAAAAAAAAAAAAAAAAAAAAAAAAAAAAAAAAAAAAAAAAAAA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139 L 0.0026 -0.00139 C 0.0052 0.04074 0.0039 0.01435 0.0026 0.1 C 0.00234 0.11134 0.00169 0.13055 0.00078 0.14305 C 4.16667E-6 0.1537 0.00013 0.15 -0.00105 0.15879 C -0.00131 0.16134 -0.00157 0.16412 -0.00196 0.16667 C -0.00222 0.17569 -0.00274 0.18472 -0.00274 0.19375 C -0.00274 0.23958 -0.00248 0.24282 -0.00105 0.27639 C -0.00131 0.28426 -0.00157 0.29213 -0.00196 0.3 C -0.00209 0.3037 -0.00287 0.30741 -0.00274 0.31111 C -0.00248 0.33866 -0.00196 0.3662 -0.00105 0.39375 C -0.00066 0.40278 0.00195 0.4169 0.00338 0.42546 C 0.00403 0.46088 0.00338 0.49653 0.0052 0.53194 C 0.00677 0.56296 0.00494 0.54028 0.00703 0.55417 C 0.00768 0.55833 0.00638 0.5662 0.00885 0.56667 L 0.01588 0.56829 C 0.03593 0.54815 0.00807 0.575 0.02929 0.55879 C 0.03346 0.55555 0.04401 0.53819 0.04544 0.53657 C 0.04687 0.53495 0.04869 0.53403 0.04987 0.53194 C 0.05403 0.5243 0.05846 0.51713 0.06145 0.5081 C 0.06237 0.50532 0.06302 0.50254 0.06419 0.5 C 0.06927 0.48842 0.06653 0.4993 0.07122 0.48588 C 0.07382 0.4787 0.07565 0.4706 0.07838 0.46366 C 0.07994 0.45995 0.08151 0.45625 0.08294 0.45254 C 0.08971 0.43333 0.0789 0.45972 0.08737 0.43981 C 0.08763 0.43773 0.08776 0.43542 0.08828 0.43333 C 0.09101 0.42245 0.09127 0.42407 0.09453 0.41597 C 0.09687 0.40972 0.09921 0.40324 0.10169 0.39699 C 0.10312 0.39305 0.10429 0.38912 0.10612 0.38588 C 0.10794 0.38264 0.10989 0.37986 0.11145 0.37639 C 0.11888 0.35833 0.12174 0.34213 0.12838 0.32222 C 0.12929 0.31967 0.13007 0.3169 0.13112 0.31435 C 0.13307 0.30949 0.13489 0.3044 0.13737 0.3 L 0.14804 0.28102 C 0.14948 0.27847 0.15117 0.27592 0.15247 0.27315 C 0.15546 0.26667 0.1582 0.25995 0.16145 0.25417 C 0.16588 0.24606 0.17083 0.23912 0.17487 0.23032 C 0.17604 0.22754 0.17708 0.22477 0.17838 0.22222 C 0.17981 0.21944 0.18151 0.21713 0.18281 0.21435 C 0.18554 0.20879 0.19609 0.18403 0.19713 0.1794 C 0.2069 0.13889 0.19323 0.19491 0.20247 0.15879 C 0.20312 0.15625 0.20351 0.15347 0.20429 0.15092 C 0.20533 0.14699 0.20677 0.14352 0.20781 0.13981 C 0.20911 0.13518 0.21015 0.13009 0.21145 0.12546 C 0.21289 0.12014 0.21445 0.11504 0.21588 0.10972 C 0.21914 0.09699 0.21849 0.09606 0.22304 0.08264 C 0.22434 0.0787 0.22604 0.07523 0.22747 0.07153 C 0.23151 0.05023 0.22942 0.05856 0.23281 0.04606 C 0.23515 0.02616 0.23164 0.05417 0.23815 0.01921 L 0.24179 1.48148E-6 C 0.24205 0.0081 0.24231 0.01597 0.2427 0.02384 C 0.24283 0.02824 0.24336 0.03241 0.24362 0.03657 C 0.24401 0.04444 0.24414 0.05254 0.2444 0.06042 C 0.24479 0.0868 0.24479 0.11342 0.24531 0.13981 C 0.24557 0.15393 0.24817 0.17546 0.24987 0.1875 C 0.25039 0.19167 0.25117 0.19583 0.25156 0.2 C 0.25586 0.24028 0.25104 0.2044 0.2552 0.23333 C 0.25546 0.23819 0.25559 0.24305 0.25612 0.24768 C 0.25833 0.27106 0.25755 0.24977 0.25872 0.27315 C 0.25976 0.29329 0.25937 0.29815 0.26054 0.31759 C 0.26067 0.32129 0.26106 0.325 0.26145 0.3287 C 0.26171 0.35879 0.26237 0.38889 0.26237 0.41921 C 0.26237 0.46042 0.26198 0.50162 0.26145 0.54305 C 0.26041 0.61852 0.26054 0.51412 0.26054 0.55254 L 0.26054 0.55254 " pathEditMode="relative" ptsTypes="AAAAAAAAAAAAAAAAAAAAAAAAAAAAAAAAAAAAAAAAAAAAAAAAAAAAAAAAAAAAAAAAA">
                                      <p:cBhvr>
                                        <p:cTn id="1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1319 L -0.00339 -0.01319 C -0.00313 -0.02268 -0.003 -0.03241 -0.00248 -0.0419 C -0.00235 -0.0456 -0.00157 -0.04907 -0.0017 -0.05301 C -0.00183 -0.06041 -0.00261 -0.06782 -0.00339 -0.07523 C -0.00365 -0.07708 -0.00625 -0.08727 -0.00703 -0.08935 C -0.00808 -0.09213 -0.00951 -0.09444 -0.01055 -0.09745 C -0.01901 -0.1206 -0.01302 -0.11134 -0.02045 -0.12106 C -0.02188 -0.1294 -0.02006 -0.12361 -0.02396 -0.12754 C -0.02526 -0.1287 -0.02617 -0.13125 -0.02761 -0.13217 C -0.02956 -0.13356 -0.03177 -0.1331 -0.03386 -0.13379 C -0.03503 -0.13426 -0.0362 -0.13495 -0.03737 -0.13541 C -0.03946 -0.13634 -0.04141 -0.13842 -0.04362 -0.13866 C -0.05404 -0.13981 -0.06446 -0.13958 -0.07487 -0.14028 C -0.07904 -0.14074 -0.08321 -0.14166 -0.08737 -0.14166 C -0.10821 -0.14166 -0.10912 -0.1412 -0.12396 -0.13866 L -0.13021 -0.13541 C -0.13477 -0.13333 -0.13907 -0.13171 -0.14362 -0.12916 C -0.1461 -0.12754 -0.14831 -0.12592 -0.15078 -0.1243 C -0.15912 -0.11921 -0.15742 -0.12129 -0.1642 -0.11481 C -0.16563 -0.11342 -0.16732 -0.11203 -0.16862 -0.10995 C -0.16992 -0.1081 -0.17097 -0.10578 -0.17214 -0.1037 C -0.17357 -0.10139 -0.17513 -0.09953 -0.1767 -0.09745 C -0.17761 -0.09467 -0.17839 -0.0919 -0.1793 -0.08935 C -0.18099 -0.08495 -0.18321 -0.08125 -0.18464 -0.07662 C -0.18568 -0.07384 -0.18581 -0.07037 -0.18646 -0.06713 C -0.18789 -0.06088 -0.19089 -0.04815 -0.19089 -0.04815 C -0.19154 -0.04282 -0.19206 -0.0375 -0.19271 -0.03217 C -0.19297 -0.03009 -0.19349 -0.02801 -0.19362 -0.02592 C -0.19701 0.03287 -0.19388 -0.00324 -0.19636 0.02338 C -0.19662 0.03079 -0.19714 0.03797 -0.19714 0.0456 C -0.19714 0.06389 -0.19584 0.1 -0.19545 0.12014 C -0.19453 0.16019 -0.19375 0.20047 -0.19271 0.24074 C -0.19258 0.24746 -0.19219 0.26482 -0.19089 0.27408 C -0.1905 0.27732 -0.18959 0.28033 -0.1892 0.28357 C -0.18881 0.28611 -0.1875 0.30209 -0.18737 0.30417 C -0.18698 0.30903 -0.18685 0.31366 -0.18646 0.31852 C -0.18256 0.37014 -0.1862 0.3213 -0.18386 0.34699 C -0.18347 0.3507 -0.18334 0.3544 -0.18295 0.3581 C -0.18269 0.36019 -0.18229 0.36227 -0.18203 0.36459 C -0.18112 0.37292 -0.18112 0.38195 -0.1793 0.38982 C -0.17878 0.39259 -0.178 0.39514 -0.17761 0.39792 C -0.17461 0.41482 -0.1767 0.40509 -0.17487 0.41852 C -0.17435 0.42222 -0.17409 0.42616 -0.17305 0.42963 C -0.17162 0.43449 -0.16459 0.44931 -0.16146 0.45347 C -0.1599 0.45556 -0.15782 0.45625 -0.15612 0.4581 C -0.1543 0.45996 -0.15274 0.46297 -0.15078 0.46459 C -0.14532 0.46898 -0.13959 0.46806 -0.13386 0.46922 C -0.13177 0.46968 -0.12969 0.4706 -0.12761 0.47084 C -0.09024 0.47454 -0.07657 0.47431 -0.03828 0.4757 C -0.03256 0.475 -0.02696 0.47477 -0.02136 0.47408 C -0.02006 0.47384 -0.01888 0.47292 -0.01771 0.47246 L -0.00964 0.46922 C -0.00729 0.46713 -0.00495 0.46482 -0.00248 0.46297 C -0.00144 0.46204 3.125E-6 0.4625 0.00104 0.46134 C 0.00247 0.45972 0.00338 0.45695 0.00455 0.45486 C 0.01093 0.44514 0.00586 0.45648 0.01172 0.44074 C 0.01211 0.43866 0.01211 0.43634 0.01263 0.43426 C 0.01302 0.43264 0.01393 0.43125 0.01445 0.42963 C 0.0151 0.42709 0.01562 0.42431 0.01627 0.42153 C 0.01731 0.40209 0.01705 0.41111 0.01705 0.39468 L 0.01705 0.39306 " pathEditMode="relative" ptsTypes="AAAAAAAAAAAAAAAAAAAAAAAAAAAAAAAAAAAAAAAAAAAAAAAAAAAAAAAAAAAAAA">
                                      <p:cBhvr>
                                        <p:cTn id="1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1" grpId="1"/>
      <p:bldP spid="14" grpId="0"/>
      <p:bldP spid="14" grpId="1"/>
      <p:bldP spid="16" grpId="0"/>
      <p:bldP spid="16" grpId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8F44A-50F7-4445-B665-526FAA03AEA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AF3697D-5825-45AC-ACDF-D5C1FD9E2B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B2D74-3593-45E5-8721-B222B1087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2026-02-08T20:35:07Z</dcterms:created>
  <dcterms:modified xsi:type="dcterms:W3CDTF">2026-02-09T11:24:11Z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