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78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62994-FDDF-4422-9E63-A21EED08E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6E535E5-BE41-48F6-B057-E749EA06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C5BBAA-9653-4DD3-AF30-5B9E53AB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2463D8-1EDE-44D2-BED8-6F72B1D8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7F50A-E2F4-4849-BF24-7E25C42E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94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B0741-90A3-4FD9-897A-050A3509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2423CDD-EB6A-4383-A8E2-565939104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29B8A1-7863-4DAD-BBBB-E56D1360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8B4C9D-09AB-4587-AA49-83B6462E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DD1215-ADCF-4EFC-9AF8-7EEBA329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517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14BBB07-F0C9-4659-A3F8-162C20B72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4DC379-81E5-4529-AD28-A4D09167C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47685E-262D-4F38-BBF8-1FE264DE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4E56E3-A9DF-423E-ACEB-DDFD6001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2E150B-97F9-4BE1-A0FA-5974C880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369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3B053-6E1E-4FD3-82EE-A12A071E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0C7997A-F4DB-4C39-AD7B-5931961CA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C9D9C0-DFCD-49F8-9DD9-3E65206E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4340B8-4FDE-40C4-A45D-B931C57E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FC9617-A747-49D1-A013-93501132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22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3C5DF-902A-48A1-BA5A-3F842263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19719D-9AC1-4CF8-9A8F-59B3D1B95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196F2E-7496-471C-9AFD-BEE723A7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4A5F01-3EE3-458E-971C-D1507F87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C88AFF-143E-4404-AD31-C736E608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041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C0FAF-6CBA-4361-8F54-4BED9C58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2677F48-27B2-4355-B06D-7BBE52C99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8940995-40C2-42C1-BC0B-7D7E6E379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80F01A-F332-49DA-A34C-CB437391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E8E8DB5-19FD-48A2-8338-78FA233C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0E56AF-628B-45F1-B5D8-7EB92787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813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209D3-883B-4BF6-9711-019C5EBB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3FBC38-CDCB-4C1D-AF71-FFE58E94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8ADFACE-6F19-433F-A174-50DE44B6D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AC5F2F4-314D-4111-A68F-1EDEE2B67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F593F4D-CB0C-4492-9CDD-19D4B500D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035E763-442D-46F4-AA53-C59F7B92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037A85-B79D-4A00-B4C8-D2532BFC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F5A6C0-5E8A-4D33-9E73-C714908D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487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12945-50DA-459C-8618-CD8AC34E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D8542A0-6528-4C28-BF19-CA5D6075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211228F-85BA-4166-98A5-89DE8D7C2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029C64C-08D9-4E9C-A0B8-7A826093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991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B695920-A5C9-4AB0-9CE7-2BCB870B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D184354-9A2D-4282-83E9-BCB2D95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A7EF1A7-B18B-48AE-A8BE-A3032EA4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87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F1643-CA66-46B3-8913-490FBA89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9F0581-C39F-43B7-8C07-158FB46A0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B7BC60-DA24-4388-AE8A-9A863A68F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B49A48-03B8-4839-8CB8-1A04A9CD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171B8CD-3A4F-4E25-9F77-B097B39E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14415F5-F7AC-4730-BD8E-EB2D2008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13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FEA74-3A71-40F2-87F6-0F761178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257B5B1-9D30-4464-861F-7F34438A5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573727C-F787-4F28-9614-A6D2C4DB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C8788-718A-4C4F-96B2-9AE9193A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F441FEB-10BC-44A4-AC83-ACF31270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F2365E-97D4-40C3-A98A-98CF7AE3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7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F3BEF28-FDDE-4B85-8807-3A230636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59061A6-27BC-4617-9D5A-1DD67555A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175F84-B492-4521-B7CF-FB5B39813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EB667-A539-4E20-97F9-D5259FB99591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2A598E-A8CF-4593-A39F-89C58E1C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209BF3-B798-429A-A8C7-EA8C9A177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AFD41-21F4-40B6-9E55-AE4A46D4D4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094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25.png"/><Relationship Id="rId50" Type="http://schemas.microsoft.com/office/2007/relationships/hdphoto" Target="../media/hdphoto23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6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4" Type="http://schemas.microsoft.com/office/2007/relationships/hdphoto" Target="../media/hdphoto20.wdp"/><Relationship Id="rId52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openxmlformats.org/officeDocument/2006/relationships/image" Target="../media/image23.png"/><Relationship Id="rId48" Type="http://schemas.microsoft.com/office/2007/relationships/hdphoto" Target="../media/hdphoto22.wdp"/><Relationship Id="rId8" Type="http://schemas.openxmlformats.org/officeDocument/2006/relationships/image" Target="../media/image5.png"/><Relationship Id="rId51" Type="http://schemas.openxmlformats.org/officeDocument/2006/relationships/image" Target="../media/image27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microsoft.com/office/2007/relationships/hdphoto" Target="../media/hdphoto21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2A7658-EE64-4CA3-AB57-8D6AD5D9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229D9EB-CFB8-4DCD-8C83-BA2D368B80D9}"/>
              </a:ext>
            </a:extLst>
          </p:cNvPr>
          <p:cNvSpPr/>
          <p:nvPr/>
        </p:nvSpPr>
        <p:spPr>
          <a:xfrm>
            <a:off x="476794" y="201976"/>
            <a:ext cx="9402792" cy="653882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89BFEE-892C-43A2-A14C-9C8EB8B42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0820">
                        <a14:foregroundMark x1="36784" y1="27148" x2="40853" y2="32135"/>
                        <a14:foregroundMark x1="38216" y1="31934" x2="40365" y2="42285"/>
                        <a14:foregroundMark x1="60417" y1="23340" x2="63542" y2="29199"/>
                        <a14:foregroundMark x1="66146" y1="11523" x2="66146" y2="11523"/>
                        <a14:foregroundMark x1="63281" y1="14648" x2="63281" y2="14648"/>
                        <a14:foregroundMark x1="66927" y1="19531" x2="66927" y2="19531"/>
                        <a14:foregroundMark x1="70052" y1="14551" x2="70052" y2="14551"/>
                        <a14:foregroundMark x1="90820" y1="54004" x2="90820" y2="54004"/>
                        <a14:foregroundMark x1="35091" y1="57031" x2="36458" y2="56543"/>
                        <a14:foregroundMark x1="30924" y1="56543" x2="31380" y2="58594"/>
                        <a14:foregroundMark x1="31055" y1="51465" x2="30924" y2="49121"/>
                        <a14:backgroundMark x1="46354" y1="30371" x2="41471" y2="43359"/>
                        <a14:backgroundMark x1="46224" y1="36426" x2="44531" y2="46875"/>
                        <a14:backgroundMark x1="44531" y1="46875" x2="43685" y2="48730"/>
                        <a14:backgroundMark x1="44922" y1="45117" x2="41602" y2="54102"/>
                        <a14:backgroundMark x1="43815" y1="50391" x2="41016" y2="53906"/>
                        <a14:backgroundMark x1="44922" y1="32422" x2="41211" y2="33984"/>
                        <a14:backgroundMark x1="42969" y1="29199" x2="42383" y2="32617"/>
                        <a14:backgroundMark x1="42513" y1="34180" x2="43099" y2="35742"/>
                        <a14:backgroundMark x1="42969" y1="35742" x2="42839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0" t="8538" r="7133" b="9852"/>
          <a:stretch/>
        </p:blipFill>
        <p:spPr>
          <a:xfrm>
            <a:off x="5486400" y="2054318"/>
            <a:ext cx="3625701" cy="3959044"/>
          </a:xfrm>
          <a:prstGeom prst="rect">
            <a:avLst/>
          </a:prstGeom>
          <a:effectLst>
            <a:glow rad="6350">
              <a:schemeClr val="accent2">
                <a:lumMod val="75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B09C57-876B-4767-80A0-FBA3776D35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21395" r="14422" b="32093"/>
          <a:stretch/>
        </p:blipFill>
        <p:spPr>
          <a:xfrm>
            <a:off x="578115" y="1521727"/>
            <a:ext cx="4600075" cy="4394979"/>
          </a:xfrm>
          <a:prstGeom prst="rect">
            <a:avLst/>
          </a:prstGeom>
        </p:spPr>
      </p:pic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15DF9BF8-2F74-40C3-8433-F871E8682FF6}"/>
              </a:ext>
            </a:extLst>
          </p:cNvPr>
          <p:cNvCxnSpPr/>
          <p:nvPr/>
        </p:nvCxnSpPr>
        <p:spPr>
          <a:xfrm>
            <a:off x="7530353" y="1506071"/>
            <a:ext cx="0" cy="4410635"/>
          </a:xfrm>
          <a:prstGeom prst="line">
            <a:avLst/>
          </a:prstGeom>
          <a:ln w="241300">
            <a:solidFill>
              <a:srgbClr val="FFC000"/>
            </a:solidFill>
          </a:ln>
          <a:effectLst>
            <a:glow rad="1270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ілінія: фігура 12">
            <a:extLst>
              <a:ext uri="{FF2B5EF4-FFF2-40B4-BE49-F238E27FC236}">
                <a16:creationId xmlns:a16="http://schemas.microsoft.com/office/drawing/2014/main" id="{3B5FE70B-77EC-47D6-B0A4-4F8F3FCA4BF9}"/>
              </a:ext>
            </a:extLst>
          </p:cNvPr>
          <p:cNvSpPr/>
          <p:nvPr/>
        </p:nvSpPr>
        <p:spPr>
          <a:xfrm>
            <a:off x="5660280" y="2054318"/>
            <a:ext cx="1847814" cy="2326180"/>
          </a:xfrm>
          <a:custGeom>
            <a:avLst/>
            <a:gdLst>
              <a:gd name="connsiteX0" fmla="*/ 1847814 w 1847814"/>
              <a:gd name="connsiteY0" fmla="*/ 49359 h 2326180"/>
              <a:gd name="connsiteX1" fmla="*/ 610029 w 1847814"/>
              <a:gd name="connsiteY1" fmla="*/ 49359 h 2326180"/>
              <a:gd name="connsiteX2" fmla="*/ 74770 w 1847814"/>
              <a:gd name="connsiteY2" fmla="*/ 562315 h 2326180"/>
              <a:gd name="connsiteX3" fmla="*/ 74770 w 1847814"/>
              <a:gd name="connsiteY3" fmla="*/ 1733193 h 2326180"/>
              <a:gd name="connsiteX4" fmla="*/ 732692 w 1847814"/>
              <a:gd name="connsiteY4" fmla="*/ 2234998 h 2326180"/>
              <a:gd name="connsiteX5" fmla="*/ 1825512 w 1847814"/>
              <a:gd name="connsiteY5" fmla="*/ 2324208 h 232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7814" h="2326180">
                <a:moveTo>
                  <a:pt x="1847814" y="49359"/>
                </a:moveTo>
                <a:cubicBezTo>
                  <a:pt x="1376675" y="6612"/>
                  <a:pt x="905536" y="-36134"/>
                  <a:pt x="610029" y="49359"/>
                </a:cubicBezTo>
                <a:cubicBezTo>
                  <a:pt x="314522" y="134852"/>
                  <a:pt x="163980" y="281676"/>
                  <a:pt x="74770" y="562315"/>
                </a:cubicBezTo>
                <a:cubicBezTo>
                  <a:pt x="-14440" y="842954"/>
                  <a:pt x="-34884" y="1454413"/>
                  <a:pt x="74770" y="1733193"/>
                </a:cubicBezTo>
                <a:cubicBezTo>
                  <a:pt x="184424" y="2011973"/>
                  <a:pt x="440902" y="2136496"/>
                  <a:pt x="732692" y="2234998"/>
                </a:cubicBezTo>
                <a:cubicBezTo>
                  <a:pt x="1024482" y="2333500"/>
                  <a:pt x="1424997" y="2328854"/>
                  <a:pt x="1825512" y="2324208"/>
                </a:cubicBezTo>
              </a:path>
            </a:pathLst>
          </a:custGeom>
          <a:noFill/>
          <a:ln w="203200">
            <a:solidFill>
              <a:srgbClr val="FFC000"/>
            </a:solidFill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олілінія: фігура 13">
            <a:extLst>
              <a:ext uri="{FF2B5EF4-FFF2-40B4-BE49-F238E27FC236}">
                <a16:creationId xmlns:a16="http://schemas.microsoft.com/office/drawing/2014/main" id="{E8460FF7-441A-4C12-BEBD-7907E77B2808}"/>
              </a:ext>
            </a:extLst>
          </p:cNvPr>
          <p:cNvSpPr/>
          <p:nvPr/>
        </p:nvSpPr>
        <p:spPr>
          <a:xfrm flipH="1">
            <a:off x="7508094" y="2054318"/>
            <a:ext cx="1909421" cy="2326180"/>
          </a:xfrm>
          <a:custGeom>
            <a:avLst/>
            <a:gdLst>
              <a:gd name="connsiteX0" fmla="*/ 1847814 w 1847814"/>
              <a:gd name="connsiteY0" fmla="*/ 49359 h 2326180"/>
              <a:gd name="connsiteX1" fmla="*/ 610029 w 1847814"/>
              <a:gd name="connsiteY1" fmla="*/ 49359 h 2326180"/>
              <a:gd name="connsiteX2" fmla="*/ 74770 w 1847814"/>
              <a:gd name="connsiteY2" fmla="*/ 562315 h 2326180"/>
              <a:gd name="connsiteX3" fmla="*/ 74770 w 1847814"/>
              <a:gd name="connsiteY3" fmla="*/ 1733193 h 2326180"/>
              <a:gd name="connsiteX4" fmla="*/ 732692 w 1847814"/>
              <a:gd name="connsiteY4" fmla="*/ 2234998 h 2326180"/>
              <a:gd name="connsiteX5" fmla="*/ 1825512 w 1847814"/>
              <a:gd name="connsiteY5" fmla="*/ 2324208 h 232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7814" h="2326180">
                <a:moveTo>
                  <a:pt x="1847814" y="49359"/>
                </a:moveTo>
                <a:cubicBezTo>
                  <a:pt x="1376675" y="6612"/>
                  <a:pt x="905536" y="-36134"/>
                  <a:pt x="610029" y="49359"/>
                </a:cubicBezTo>
                <a:cubicBezTo>
                  <a:pt x="314522" y="134852"/>
                  <a:pt x="163980" y="281676"/>
                  <a:pt x="74770" y="562315"/>
                </a:cubicBezTo>
                <a:cubicBezTo>
                  <a:pt x="-14440" y="842954"/>
                  <a:pt x="-34884" y="1454413"/>
                  <a:pt x="74770" y="1733193"/>
                </a:cubicBezTo>
                <a:cubicBezTo>
                  <a:pt x="184424" y="2011973"/>
                  <a:pt x="440902" y="2136496"/>
                  <a:pt x="732692" y="2234998"/>
                </a:cubicBezTo>
                <a:cubicBezTo>
                  <a:pt x="1024482" y="2333500"/>
                  <a:pt x="1424997" y="2328854"/>
                  <a:pt x="1825512" y="2324208"/>
                </a:cubicBezTo>
              </a:path>
            </a:pathLst>
          </a:custGeom>
          <a:noFill/>
          <a:ln w="203200">
            <a:solidFill>
              <a:srgbClr val="FFC000"/>
            </a:solidFill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60225A-9795-468E-991D-BA489B712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74" l="9961" r="93750">
                        <a14:foregroundMark x1="10352" y1="28776" x2="10742" y2="31380"/>
                        <a14:foregroundMark x1="18945" y1="26367" x2="20508" y2="26367"/>
                        <a14:foregroundMark x1="92383" y1="50911" x2="92383" y2="50911"/>
                        <a14:foregroundMark x1="93750" y1="53060" x2="93750" y2="53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05" y="3429000"/>
            <a:ext cx="2479963" cy="3719945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5041A91-A71D-40B7-876B-BDE275DBA100}"/>
              </a:ext>
            </a:extLst>
          </p:cNvPr>
          <p:cNvGrpSpPr/>
          <p:nvPr/>
        </p:nvGrpSpPr>
        <p:grpSpPr>
          <a:xfrm>
            <a:off x="795240" y="463779"/>
            <a:ext cx="2203891" cy="1655237"/>
            <a:chOff x="795240" y="506805"/>
            <a:chExt cx="2203891" cy="165523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400E068-AEC0-4DF5-8D83-F385CC8F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974" l="9180" r="91211">
                          <a14:foregroundMark x1="32324" y1="31641" x2="32324" y2="31641"/>
                          <a14:foregroundMark x1="9180" y1="46810" x2="9180" y2="46810"/>
                          <a14:foregroundMark x1="91211" y1="44271" x2="91211" y2="44271"/>
                          <a14:foregroundMark x1="26172" y1="46224" x2="26465" y2="44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9" t="23788" r="4470" b="31970"/>
            <a:stretch/>
          </p:blipFill>
          <p:spPr>
            <a:xfrm>
              <a:off x="795240" y="506805"/>
              <a:ext cx="2203891" cy="1655237"/>
            </a:xfrm>
            <a:prstGeom prst="rect">
              <a:avLst/>
            </a:prstGeom>
          </p:spPr>
        </p:pic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A58B8D0-654B-49FB-B995-C5EEAFC3E98F}"/>
                </a:ext>
              </a:extLst>
            </p:cNvPr>
            <p:cNvSpPr/>
            <p:nvPr/>
          </p:nvSpPr>
          <p:spPr>
            <a:xfrm>
              <a:off x="1246735" y="1032726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92D050"/>
                  </a:solidFill>
                  <a:latin typeface="Arial Black" panose="020B0A04020102020204" pitchFamily="34" charset="0"/>
                </a:rPr>
                <a:t>Ф</a:t>
              </a:r>
              <a:endParaRPr lang="uk-UA" sz="6600" dirty="0">
                <a:solidFill>
                  <a:srgbClr val="92D05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EBEBDBF2-5950-4EA9-AF34-32E7D2589385}"/>
              </a:ext>
            </a:extLst>
          </p:cNvPr>
          <p:cNvGrpSpPr/>
          <p:nvPr/>
        </p:nvGrpSpPr>
        <p:grpSpPr>
          <a:xfrm>
            <a:off x="2230546" y="2158333"/>
            <a:ext cx="1981455" cy="1728517"/>
            <a:chOff x="2230546" y="2158333"/>
            <a:chExt cx="1981455" cy="172851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DB1F6C7-4F39-4631-A0CE-8D08F5D3B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2" t="23485" r="7424" b="31363"/>
            <a:stretch/>
          </p:blipFill>
          <p:spPr>
            <a:xfrm>
              <a:off x="2230546" y="2158333"/>
              <a:ext cx="1981455" cy="1600200"/>
            </a:xfrm>
            <a:prstGeom prst="rect">
              <a:avLst/>
            </a:prstGeom>
          </p:spPr>
        </p:pic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F69FE24-C753-467F-94C0-C944F9936C27}"/>
                </a:ext>
              </a:extLst>
            </p:cNvPr>
            <p:cNvSpPr/>
            <p:nvPr/>
          </p:nvSpPr>
          <p:spPr>
            <a:xfrm>
              <a:off x="2613832" y="2760587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00B0F0"/>
                  </a:solidFill>
                  <a:latin typeface="Bahnschrift" panose="020B0502040204020203" pitchFamily="34" charset="0"/>
                </a:rPr>
                <a:t>Р</a:t>
              </a:r>
              <a:endParaRPr lang="uk-UA" sz="6600" dirty="0">
                <a:solidFill>
                  <a:srgbClr val="00B0F0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4286E18D-2636-403C-A1A7-D1BE5917489A}"/>
              </a:ext>
            </a:extLst>
          </p:cNvPr>
          <p:cNvGrpSpPr/>
          <p:nvPr/>
        </p:nvGrpSpPr>
        <p:grpSpPr>
          <a:xfrm>
            <a:off x="7205990" y="637969"/>
            <a:ext cx="2088107" cy="1724623"/>
            <a:chOff x="7267801" y="732151"/>
            <a:chExt cx="2088107" cy="172462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219CA11-93C8-44A8-B5FD-9973C1C78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974" l="9180" r="92090">
                          <a14:foregroundMark x1="9180" y1="46029" x2="9180" y2="46029"/>
                          <a14:foregroundMark x1="92090" y1="43164" x2="92090" y2="4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9" t="24242" r="5380" b="31666"/>
            <a:stretch/>
          </p:blipFill>
          <p:spPr>
            <a:xfrm>
              <a:off x="7267801" y="732151"/>
              <a:ext cx="2088107" cy="1579151"/>
            </a:xfrm>
            <a:prstGeom prst="rect">
              <a:avLst/>
            </a:prstGeom>
          </p:spPr>
        </p:pic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875E92D9-B114-46CA-942D-799528630A25}"/>
                </a:ext>
              </a:extLst>
            </p:cNvPr>
            <p:cNvSpPr/>
            <p:nvPr/>
          </p:nvSpPr>
          <p:spPr>
            <a:xfrm>
              <a:off x="7744683" y="1330511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C00000"/>
                  </a:solidFill>
                  <a:latin typeface="beer money" panose="02000505060000020004" pitchFamily="2" charset="0"/>
                </a:rPr>
                <a:t>Ф</a:t>
              </a:r>
              <a:endParaRPr lang="uk-UA" sz="6600" dirty="0">
                <a:solidFill>
                  <a:srgbClr val="C00000"/>
                </a:solidFill>
                <a:latin typeface="beer money" panose="02000505060000020004" pitchFamily="2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BE30FC7-5CFB-4D09-953C-A96E97A9119B}"/>
              </a:ext>
            </a:extLst>
          </p:cNvPr>
          <p:cNvGrpSpPr/>
          <p:nvPr/>
        </p:nvGrpSpPr>
        <p:grpSpPr>
          <a:xfrm>
            <a:off x="4137778" y="3330933"/>
            <a:ext cx="2060923" cy="1796437"/>
            <a:chOff x="4137778" y="3330933"/>
            <a:chExt cx="2060923" cy="179643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756DE46-ED05-460B-87C7-BED3CA01C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61" b="89974" l="8887" r="91406">
                          <a14:foregroundMark x1="8984" y1="47852" x2="8984" y2="47852"/>
                          <a14:foregroundMark x1="91406" y1="44076" x2="91211" y2="440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" t="23636" r="3561" b="31364"/>
            <a:stretch/>
          </p:blipFill>
          <p:spPr>
            <a:xfrm>
              <a:off x="4137778" y="3330933"/>
              <a:ext cx="2060923" cy="1517073"/>
            </a:xfrm>
            <a:prstGeom prst="rect">
              <a:avLst/>
            </a:prstGeom>
          </p:spPr>
        </p:pic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A4E972D-86A2-4CA6-9081-B711C6489D2D}"/>
                </a:ext>
              </a:extLst>
            </p:cNvPr>
            <p:cNvSpPr/>
            <p:nvPr/>
          </p:nvSpPr>
          <p:spPr>
            <a:xfrm>
              <a:off x="4617318" y="4001107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С</a:t>
              </a:r>
              <a:endParaRPr lang="uk-UA" sz="66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FAA9F171-8D9C-45A3-B6AC-41A978C45A87}"/>
              </a:ext>
            </a:extLst>
          </p:cNvPr>
          <p:cNvGrpSpPr/>
          <p:nvPr/>
        </p:nvGrpSpPr>
        <p:grpSpPr>
          <a:xfrm>
            <a:off x="2909548" y="5138951"/>
            <a:ext cx="2036988" cy="1607638"/>
            <a:chOff x="2909548" y="5138951"/>
            <a:chExt cx="2036988" cy="1607638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4F07747-A87B-40EA-81DE-5FD030943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974" l="9180" r="91602">
                          <a14:foregroundMark x1="91699" y1="44076" x2="91699" y2="44076"/>
                          <a14:foregroundMark x1="9180" y1="48503" x2="9180" y2="48503"/>
                          <a14:foregroundMark x1="54590" y1="27865" x2="54590" y2="27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" t="24848" r="4016" b="29849"/>
            <a:stretch/>
          </p:blipFill>
          <p:spPr>
            <a:xfrm>
              <a:off x="2909548" y="5138951"/>
              <a:ext cx="2036988" cy="1517073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068FA0D4-45FD-44E1-9A96-4DC6A4A65DB7}"/>
                </a:ext>
              </a:extLst>
            </p:cNvPr>
            <p:cNvSpPr/>
            <p:nvPr/>
          </p:nvSpPr>
          <p:spPr>
            <a:xfrm>
              <a:off x="3711177" y="5620326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FF000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Ф</a:t>
              </a:r>
              <a:endParaRPr lang="uk-UA" sz="6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F6F71C3-160A-4D86-8C9F-B49181012B29}"/>
              </a:ext>
            </a:extLst>
          </p:cNvPr>
          <p:cNvGrpSpPr/>
          <p:nvPr/>
        </p:nvGrpSpPr>
        <p:grpSpPr>
          <a:xfrm>
            <a:off x="4245749" y="523782"/>
            <a:ext cx="2450372" cy="2017815"/>
            <a:chOff x="4245749" y="523782"/>
            <a:chExt cx="2450372" cy="201781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492A6E0-24D7-4FA5-B85C-945C2DFD2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61" b="89974" l="9766" r="92773">
                          <a14:foregroundMark x1="9863" y1="47005" x2="9863" y2="47005"/>
                          <a14:foregroundMark x1="92773" y1="44727" x2="92773" y2="44727"/>
                          <a14:foregroundMark x1="69141" y1="37565" x2="78125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" t="21961" r="6434" b="32018"/>
            <a:stretch/>
          </p:blipFill>
          <p:spPr>
            <a:xfrm>
              <a:off x="4245749" y="523782"/>
              <a:ext cx="2450372" cy="1919806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AA580095-DED4-4A0B-9278-574D7993AB63}"/>
                </a:ext>
              </a:extLst>
            </p:cNvPr>
            <p:cNvSpPr/>
            <p:nvPr/>
          </p:nvSpPr>
          <p:spPr>
            <a:xfrm>
              <a:off x="5254400" y="1415334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Ф</a:t>
              </a:r>
              <a:endParaRPr lang="uk-UA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47472137-4DCB-4A48-B83C-CE7FD032D12E}"/>
              </a:ext>
            </a:extLst>
          </p:cNvPr>
          <p:cNvGrpSpPr/>
          <p:nvPr/>
        </p:nvGrpSpPr>
        <p:grpSpPr>
          <a:xfrm>
            <a:off x="6875515" y="2611771"/>
            <a:ext cx="2274357" cy="1967455"/>
            <a:chOff x="6673019" y="2638537"/>
            <a:chExt cx="2274357" cy="1967455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AC6E5C0-42D2-45CC-8A6D-95CE1ED21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61" b="89974" l="9375" r="92773">
                          <a14:foregroundMark x1="22266" y1="39193" x2="21094" y2="41471"/>
                          <a14:foregroundMark x1="9375" y1="46810" x2="9375" y2="48958"/>
                          <a14:foregroundMark x1="64746" y1="45833" x2="66406" y2="47982"/>
                          <a14:foregroundMark x1="74023" y1="40625" x2="77148" y2="43099"/>
                          <a14:foregroundMark x1="92773" y1="41797" x2="92773" y2="41797"/>
                          <a14:foregroundMark x1="58887" y1="23438" x2="58887" y2="23438"/>
                          <a14:foregroundMark x1="59375" y1="21940" x2="61328" y2="22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" t="18027" r="4797" b="30064"/>
            <a:stretch/>
          </p:blipFill>
          <p:spPr>
            <a:xfrm>
              <a:off x="6673019" y="2638537"/>
              <a:ext cx="2274357" cy="1967455"/>
            </a:xfrm>
            <a:prstGeom prst="rect">
              <a:avLst/>
            </a:prstGeom>
          </p:spPr>
        </p:pic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EE1E7AB-C767-40D5-A1FB-586AE294ED95}"/>
                </a:ext>
              </a:extLst>
            </p:cNvPr>
            <p:cNvSpPr/>
            <p:nvPr/>
          </p:nvSpPr>
          <p:spPr>
            <a:xfrm>
              <a:off x="7634401" y="3469555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0070C0"/>
                  </a:solidFill>
                  <a:latin typeface="Cascadia Mono SemiLight" panose="020B0609020000020004" pitchFamily="49" charset="0"/>
                  <a:ea typeface="Cascadia Mono SemiLight" panose="020B0609020000020004" pitchFamily="49" charset="0"/>
                  <a:cs typeface="Cascadia Mono SemiLight" panose="020B0609020000020004" pitchFamily="49" charset="0"/>
                </a:rPr>
                <a:t>Ф</a:t>
              </a:r>
              <a:endParaRPr lang="uk-UA" sz="6600" dirty="0">
                <a:solidFill>
                  <a:srgbClr val="0070C0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564059A5-CB53-4946-946E-8E7E83F4D42F}"/>
              </a:ext>
            </a:extLst>
          </p:cNvPr>
          <p:cNvGrpSpPr/>
          <p:nvPr/>
        </p:nvGrpSpPr>
        <p:grpSpPr>
          <a:xfrm>
            <a:off x="5658212" y="4763615"/>
            <a:ext cx="2274357" cy="1897409"/>
            <a:chOff x="5658212" y="4763615"/>
            <a:chExt cx="2274357" cy="18974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471AF11-DF3C-4CA2-96F7-4345BF293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961" b="89974" l="8984" r="92285">
                          <a14:foregroundMark x1="9863" y1="47786" x2="9082" y2="48112"/>
                          <a14:foregroundMark x1="92285" y1="43880" x2="91992" y2="42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8" t="20637" r="4553" b="30064"/>
            <a:stretch/>
          </p:blipFill>
          <p:spPr>
            <a:xfrm>
              <a:off x="5658212" y="4763615"/>
              <a:ext cx="2274357" cy="1897409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141271F1-F34A-4F77-9633-71EBBE069CDB}"/>
                </a:ext>
              </a:extLst>
            </p:cNvPr>
            <p:cNvSpPr/>
            <p:nvPr/>
          </p:nvSpPr>
          <p:spPr>
            <a:xfrm>
              <a:off x="6696121" y="5526083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7030A0"/>
                  </a:solidFill>
                  <a:latin typeface="beer money" panose="02000505060000020004" pitchFamily="2" charset="0"/>
                </a:rPr>
                <a:t>Я</a:t>
              </a:r>
              <a:endParaRPr lang="uk-UA" sz="6600" dirty="0">
                <a:solidFill>
                  <a:srgbClr val="7030A0"/>
                </a:solidFill>
                <a:latin typeface="beer money" panose="02000505060000020004" pitchFamily="2" charset="0"/>
              </a:endParaRP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D0BEE79-EBA7-4114-9180-E1FAA9B58F9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863" b="89941" l="9961" r="89941">
                        <a14:foregroundMark x1="47754" y1="9863" x2="47754" y2="9863"/>
                        <a14:foregroundMark x1="28223" y1="31055" x2="24414" y2="37988"/>
                        <a14:foregroundMark x1="24414" y1="37988" x2="24902" y2="38672"/>
                        <a14:foregroundMark x1="68359" y1="33203" x2="7099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7639" r="9285" b="13725"/>
          <a:stretch/>
        </p:blipFill>
        <p:spPr>
          <a:xfrm rot="244702">
            <a:off x="1130601" y="294838"/>
            <a:ext cx="2240093" cy="219416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18A0801-494A-46BB-AD04-787BE1452F3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15" b="89844" l="9961" r="89844">
                        <a14:foregroundMark x1="40332" y1="8594" x2="44141" y2="9375"/>
                        <a14:foregroundMark x1="56543" y1="8008" x2="56543" y2="8008"/>
                        <a14:foregroundMark x1="40332" y1="7715" x2="40332" y2="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392">
            <a:off x="307597" y="2500893"/>
            <a:ext cx="3051054" cy="305105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8E603DC-EA94-4FC0-8324-51106A6DEC4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29" b="89941" l="9961" r="89941">
                        <a14:foregroundMark x1="35352" y1="7129" x2="35352" y2="7129"/>
                        <a14:foregroundMark x1="66113" y1="7129" x2="66113" y2="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97" y="4179552"/>
            <a:ext cx="2781629" cy="278162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524DDF1-44FC-410D-A8B7-B9BBE28BA8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980" b="89844" l="9961" r="89844">
                        <a14:foregroundMark x1="37793" y1="7227" x2="41992" y2="11816"/>
                        <a14:foregroundMark x1="57520" y1="6641" x2="58887" y2="7227"/>
                        <a14:foregroundMark x1="60059" y1="15625" x2="65820" y2="19727"/>
                        <a14:foregroundMark x1="59863" y1="13184" x2="67188" y2="15430"/>
                        <a14:foregroundMark x1="56738" y1="15430" x2="61523" y2="21680"/>
                        <a14:foregroundMark x1="64160" y1="28613" x2="68848" y2="33789"/>
                        <a14:foregroundMark x1="31836" y1="29883" x2="25488" y2="33789"/>
                        <a14:foregroundMark x1="25488" y1="33789" x2="25488" y2="33789"/>
                        <a14:foregroundMark x1="47461" y1="54980" x2="45313" y2="60352"/>
                        <a14:foregroundMark x1="38086" y1="6250" x2="38086" y2="6250"/>
                        <a14:foregroundMark x1="58691" y1="5762" x2="58691" y2="5762"/>
                        <a14:foregroundMark x1="39258" y1="4980" x2="39258" y2="4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84">
            <a:off x="3187603" y="1161330"/>
            <a:ext cx="3065255" cy="30652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BE555-531D-40EB-AFB7-9B0FA6F39C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469" b="89844" l="9961" r="89844">
                        <a14:foregroundMark x1="50879" y1="6934" x2="50879" y2="6934"/>
                        <a14:foregroundMark x1="64551" y1="6348" x2="64551" y2="6348"/>
                        <a14:foregroundMark x1="47754" y1="5469" x2="47754" y2="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91">
            <a:off x="4982912" y="3163888"/>
            <a:ext cx="2696165" cy="2696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F65D42-9E3D-4377-BCBE-C70D47C5008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492" b="89844" l="9961" r="89844">
                        <a14:foregroundMark x1="43262" y1="6543" x2="50000" y2="14941"/>
                        <a14:foregroundMark x1="50000" y1="14941" x2="50195" y2="15430"/>
                        <a14:foregroundMark x1="67676" y1="5371" x2="67676" y2="5371"/>
                        <a14:foregroundMark x1="39063" y1="4492" x2="39063" y2="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641">
            <a:off x="6982219" y="3963755"/>
            <a:ext cx="2952845" cy="29528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B122D4-8F8D-479C-8C4A-65BE5B6941B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078" b="89844" l="9961" r="89844">
                        <a14:foregroundMark x1="46973" y1="11523" x2="53711" y2="8789"/>
                        <a14:foregroundMark x1="69531" y1="7422" x2="70996" y2="6543"/>
                        <a14:foregroundMark x1="54492" y1="6445" x2="55859" y2="7227"/>
                        <a14:foregroundMark x1="68457" y1="5078" x2="68457" y2="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55" y="568412"/>
            <a:ext cx="3066971" cy="30669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E68A6A8-3208-4336-B635-784F8FBD88C4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39248" y1="34950" x2="39909" y2="32129"/>
                        <a14:foregroundMark x1="38262" y1="39161" x2="38446" y2="38377"/>
                        <a14:foregroundMark x1="33984" y1="57422" x2="37457" y2="42598"/>
                        <a14:foregroundMark x1="41471" y1="34473" x2="45638" y2="30273"/>
                        <a14:foregroundMark x1="21680" y1="37012" x2="22201" y2="32422"/>
                        <a14:backgroundMark x1="37370" y1="39746" x2="37370" y2="39746"/>
                        <a14:backgroundMark x1="36914" y1="37207" x2="38607" y2="37207"/>
                        <a14:backgroundMark x1="37760" y1="40918" x2="40755" y2="39746"/>
                        <a14:backgroundMark x1="42297" y1="34939" x2="42839" y2="34668"/>
                        <a14:backgroundMark x1="37760" y1="37207" x2="41150" y2="35512"/>
                        <a14:backgroundMark x1="36523" y1="40332" x2="36523" y2="40332"/>
                        <a14:backgroundMark x1="37370" y1="43457" x2="39453" y2="38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6485" r="11848" b="11663"/>
          <a:stretch/>
        </p:blipFill>
        <p:spPr>
          <a:xfrm>
            <a:off x="657205" y="4365551"/>
            <a:ext cx="3163947" cy="224671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51706E4-69BE-45EC-83E9-3445B6401102}"/>
              </a:ext>
            </a:extLst>
          </p:cNvPr>
          <p:cNvSpPr txBox="1"/>
          <p:nvPr/>
        </p:nvSpPr>
        <p:spPr>
          <a:xfrm>
            <a:off x="826026" y="485384"/>
            <a:ext cx="3570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Какой звук </a:t>
            </a:r>
          </a:p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Обозначает буква Ф?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05C01D9-C1E4-4B51-99FD-FC71DD4BED25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1124" r="10117" b="23865"/>
          <a:stretch/>
        </p:blipFill>
        <p:spPr>
          <a:xfrm>
            <a:off x="4590198" y="424043"/>
            <a:ext cx="3276819" cy="203395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F9D2D57-C4AF-4421-831C-F724878FA20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48535" y1="38574" x2="48535" y2="38574"/>
                        <a14:foregroundMark x1="38867" y1="35840" x2="38086" y2="34961"/>
                        <a14:foregroundMark x1="49512" y1="50195" x2="50000" y2="55762"/>
                        <a14:foregroundMark x1="50781" y1="70605" x2="52246" y2="71875"/>
                        <a14:foregroundMark x1="48730" y1="76367" x2="49316" y2="76074"/>
                        <a14:foregroundMark x1="48535" y1="74121" x2="49805" y2="74121"/>
                        <a14:foregroundMark x1="55566" y1="73926" x2="55566" y2="73926"/>
                        <a14:foregroundMark x1="59863" y1="72363" x2="59863" y2="72363"/>
                        <a14:foregroundMark x1="64941" y1="70996" x2="67285" y2="70801"/>
                        <a14:foregroundMark x1="71582" y1="69824" x2="74316" y2="68555"/>
                        <a14:foregroundMark x1="76172" y1="67578" x2="76172" y2="67578"/>
                        <a14:foregroundMark x1="77344" y1="65723" x2="77344" y2="65723"/>
                        <a14:foregroundMark x1="76855" y1="62207" x2="77148" y2="64453"/>
                        <a14:foregroundMark x1="76172" y1="55566" x2="76367" y2="54004"/>
                        <a14:foregroundMark x1="77344" y1="58887" x2="77637" y2="60840"/>
                        <a14:foregroundMark x1="76465" y1="58301" x2="76074" y2="56641"/>
                        <a14:foregroundMark x1="76074" y1="51953" x2="76074" y2="50977"/>
                        <a14:foregroundMark x1="75879" y1="48730" x2="76074" y2="47266"/>
                        <a14:foregroundMark x1="76172" y1="42969" x2="76953" y2="42383"/>
                        <a14:foregroundMark x1="76465" y1="45117" x2="76660" y2="43652"/>
                        <a14:foregroundMark x1="76660" y1="44629" x2="76172" y2="45898"/>
                        <a14:foregroundMark x1="76953" y1="40137" x2="77344" y2="39551"/>
                        <a14:foregroundMark x1="77441" y1="37500" x2="77441" y2="38867"/>
                        <a14:foregroundMark x1="77344" y1="41406" x2="77344" y2="41406"/>
                        <a14:foregroundMark x1="74316" y1="31934" x2="74316" y2="31934"/>
                        <a14:foregroundMark x1="74414" y1="31152" x2="74414" y2="31152"/>
                        <a14:foregroundMark x1="75879" y1="32031" x2="75879" y2="32031"/>
                        <a14:foregroundMark x1="75195" y1="31543" x2="75195" y2="31445"/>
                        <a14:foregroundMark x1="77148" y1="33008" x2="77148" y2="33008"/>
                        <a14:foregroundMark x1="77344" y1="35840" x2="77344" y2="35840"/>
                        <a14:foregroundMark x1="77344" y1="34082" x2="77344" y2="34082"/>
                        <a14:foregroundMark x1="77734" y1="35059" x2="77734" y2="35059"/>
                        <a14:foregroundMark x1="77734" y1="36621" x2="77734" y2="36621"/>
                        <a14:foregroundMark x1="76660" y1="32520" x2="76660" y2="32520"/>
                        <a14:foregroundMark x1="73828" y1="29688" x2="73340" y2="29492"/>
                        <a14:foregroundMark x1="71094" y1="28613" x2="71094" y2="28613"/>
                        <a14:foregroundMark x1="68848" y1="28223" x2="68848" y2="28223"/>
                        <a14:foregroundMark x1="67285" y1="27930" x2="67285" y2="27930"/>
                        <a14:foregroundMark x1="64746" y1="27930" x2="64746" y2="27930"/>
                        <a14:foregroundMark x1="63965" y1="27637" x2="63965" y2="27637"/>
                        <a14:foregroundMark x1="62891" y1="27344" x2="62891" y2="27344"/>
                        <a14:foregroundMark x1="60840" y1="27637" x2="60840" y2="27637"/>
                        <a14:foregroundMark x1="59961" y1="27148" x2="59961" y2="27148"/>
                        <a14:foregroundMark x1="58105" y1="25879" x2="58105" y2="25879"/>
                        <a14:foregroundMark x1="56836" y1="25195" x2="56836" y2="25195"/>
                        <a14:foregroundMark x1="71094" y1="29395" x2="71387" y2="28711"/>
                        <a14:foregroundMark x1="55371" y1="25098" x2="54102" y2="24805"/>
                        <a14:foregroundMark x1="51074" y1="24805" x2="51953" y2="24805"/>
                        <a14:foregroundMark x1="49023" y1="24902" x2="48535" y2="25391"/>
                        <a14:foregroundMark x1="44434" y1="26465" x2="45508" y2="25586"/>
                        <a14:foregroundMark x1="39063" y1="27441" x2="39648" y2="27441"/>
                        <a14:foregroundMark x1="41895" y1="27148" x2="42578" y2="26465"/>
                        <a14:foregroundMark x1="42578" y1="26465" x2="42578" y2="26465"/>
                        <a14:foregroundMark x1="35059" y1="28223" x2="35742" y2="28223"/>
                        <a14:foregroundMark x1="31934" y1="28906" x2="30957" y2="28906"/>
                        <a14:foregroundMark x1="29199" y1="28906" x2="27637" y2="29688"/>
                        <a14:foregroundMark x1="25879" y1="31250" x2="25879" y2="32031"/>
                        <a14:foregroundMark x1="37305" y1="27930" x2="38281" y2="28418"/>
                        <a14:foregroundMark x1="26465" y1="30664" x2="24316" y2="32520"/>
                        <a14:foregroundMark x1="23535" y1="37305" x2="23633" y2="40625"/>
                        <a14:foregroundMark x1="23828" y1="42090" x2="23926" y2="44238"/>
                        <a14:foregroundMark x1="23535" y1="34082" x2="23535" y2="36523"/>
                        <a14:foregroundMark x1="24805" y1="49512" x2="24902" y2="51758"/>
                        <a14:foregroundMark x1="24805" y1="47754" x2="24902" y2="46777"/>
                        <a14:foregroundMark x1="24414" y1="46387" x2="23926" y2="44629"/>
                        <a14:foregroundMark x1="25098" y1="53613" x2="24805" y2="54492"/>
                        <a14:foregroundMark x1="24316" y1="60840" x2="24902" y2="63477"/>
                        <a14:foregroundMark x1="25098" y1="57910" x2="24609" y2="60938"/>
                        <a14:foregroundMark x1="24902" y1="55859" x2="24414" y2="57324"/>
                        <a14:foregroundMark x1="24902" y1="66504" x2="26953" y2="69238"/>
                        <a14:foregroundMark x1="28711" y1="69727" x2="31543" y2="69727"/>
                        <a14:foregroundMark x1="35547" y1="71289" x2="37500" y2="71387"/>
                        <a14:foregroundMark x1="41699" y1="73047" x2="43945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2980" r="20035" b="21982"/>
          <a:stretch/>
        </p:blipFill>
        <p:spPr>
          <a:xfrm>
            <a:off x="3955553" y="3233865"/>
            <a:ext cx="1329096" cy="122419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F12275E-E518-47C8-BDAC-13F48B99FC42}"/>
              </a:ext>
            </a:extLst>
          </p:cNvPr>
          <p:cNvSpPr txBox="1"/>
          <p:nvPr/>
        </p:nvSpPr>
        <p:spPr>
          <a:xfrm>
            <a:off x="4528124" y="2667901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СОГЛАСНЫЙ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D4F49C-E0B3-4F89-9406-0CD9719C7728}"/>
              </a:ext>
            </a:extLst>
          </p:cNvPr>
          <p:cNvSpPr txBox="1"/>
          <p:nvPr/>
        </p:nvSpPr>
        <p:spPr>
          <a:xfrm>
            <a:off x="2970095" y="4365551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ТВЁРДЫЙ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4F03DB-4C51-4A91-AA71-B57143EFD7ED}"/>
              </a:ext>
            </a:extLst>
          </p:cNvPr>
          <p:cNvSpPr txBox="1"/>
          <p:nvPr/>
        </p:nvSpPr>
        <p:spPr>
          <a:xfrm>
            <a:off x="6306659" y="4334327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МЯГКИЙ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C3FBEF-CA8C-4650-A164-F1CC34104AE8}"/>
              </a:ext>
            </a:extLst>
          </p:cNvPr>
          <p:cNvSpPr txBox="1"/>
          <p:nvPr/>
        </p:nvSpPr>
        <p:spPr>
          <a:xfrm>
            <a:off x="2963073" y="594459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ЗВОНКИЙ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9E42DB5-D147-4B44-8E5A-2E8D3B818BE5}"/>
              </a:ext>
            </a:extLst>
          </p:cNvPr>
          <p:cNvSpPr txBox="1"/>
          <p:nvPr/>
        </p:nvSpPr>
        <p:spPr>
          <a:xfrm>
            <a:off x="6219301" y="5913385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ГЛУХОЙ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C9DEA00-FAEF-4EAF-87E8-6F3475FCA3F7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23658" r="7890" b="29662"/>
          <a:stretch/>
        </p:blipFill>
        <p:spPr>
          <a:xfrm>
            <a:off x="7006935" y="3165786"/>
            <a:ext cx="2073946" cy="117262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09C864-1A57-4FCF-83DA-76EEB6661C09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9375" b="89941" l="9961" r="89974">
                        <a14:foregroundMark x1="42578" y1="50000" x2="41081" y2="56836"/>
                        <a14:foregroundMark x1="49870" y1="25586" x2="45638" y2="39551"/>
                        <a14:foregroundMark x1="54883" y1="84766" x2="54883" y2="84766"/>
                        <a14:foregroundMark x1="44076" y1="81445" x2="43620" y2="81445"/>
                        <a14:foregroundMark x1="32357" y1="72656" x2="32357" y2="72656"/>
                        <a14:foregroundMark x1="58659" y1="10352" x2="58268" y2="9375"/>
                        <a14:foregroundMark x1="44076" y1="31152" x2="47266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6514" r="24931" b="12169"/>
          <a:stretch/>
        </p:blipFill>
        <p:spPr>
          <a:xfrm>
            <a:off x="4242365" y="4925737"/>
            <a:ext cx="940164" cy="10379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88100F95-AA03-4E84-92B2-5EA664BE6601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8691" b="89941" l="9961" r="89974">
                        <a14:foregroundMark x1="30208" y1="37305" x2="30208" y2="36816"/>
                        <a14:foregroundMark x1="46615" y1="10352" x2="50846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6514" r="23604" b="8047"/>
          <a:stretch/>
        </p:blipFill>
        <p:spPr>
          <a:xfrm>
            <a:off x="7482094" y="4991510"/>
            <a:ext cx="950378" cy="102438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52A27E2-E1CB-464C-B2A5-9102971E69B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" y="6204188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38CDFA-BAC4-45A4-B6FA-AAC46175C00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735" y="1235657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0808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50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00"/>
                            </p:stCondLst>
                            <p:childTnLst>
                              <p:par>
                                <p:cTn id="3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9 -0.03703 L 0.01549 -0.03703 C 0.02005 -0.02638 0.02565 -0.01666 0.02917 -0.00463 C 0.03099 0.00162 0.02982 0.00973 0.03099 0.01644 C 0.0332 0.02987 0.03685 0.04237 0.03919 0.05556 C 0.04713 0.09977 0.05299 0.14537 0.06211 0.18889 C 0.06419 0.19931 0.06614 0.20973 0.06849 0.21991 C 0.07161 0.23311 0.07552 0.24561 0.07851 0.2588 C 0.08138 0.27153 0.0819 0.28612 0.08581 0.29792 C 0.08971 0.3095 0.09674 0.31667 0.10143 0.32709 C 0.10924 0.34537 0.11706 0.36389 0.12331 0.38403 C 0.12487 0.38889 0.12656 0.39375 0.12786 0.39885 C 0.13112 0.41065 0.13711 0.4345 0.13711 0.4345 C 0.13815 0.44375 0.13906 0.44815 0.13711 0.45903 C 0.13672 0.46088 0.13516 0.46088 0.13424 0.46227 C 0.13333 0.46366 0.13255 0.46551 0.13151 0.46713 C 0.12943 0.47037 0.1276 0.47431 0.12513 0.47686 C 0.12266 0.4794 0.11966 0.4801 0.11693 0.48172 C 0.10182 0.49028 0.10651 0.48843 0.08854 0.49144 C 0.08437 0.49213 0.08008 0.4926 0.07578 0.49306 C 0.06875 0.49375 0.06172 0.49422 0.05469 0.49468 C 0.04427 0.49792 0.05417 0.49329 0.04375 0.5044 C 0.03125 0.51806 0.03476 0.50718 0.0319 0.5176 " pathEditMode="relative" ptsTypes="AAAAAAAAAAAAAAAAAAAAAAA">
                                      <p:cBhvr>
                                        <p:cTn id="4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1319 L 0.01901 -0.01319 C -0.01667 0.03657 0.02409 -0.01667 -0.02513 0.03218 C -0.07344 0.08009 -0.03151 0.04444 -0.07188 0.09653 C -0.11341 0.15 -0.12995 0.15139 -0.15755 0.21412 C -0.16354 0.22801 -0.16758 0.24444 -0.17253 0.25972 C -0.17279 0.2706 -0.17227 0.28171 -0.17344 0.29259 C -0.17409 0.29884 -0.17617 0.30417 -0.17787 0.30972 C -0.18672 0.34143 -0.18542 0.34028 -0.20339 0.36481 C -0.21602 0.38194 -0.2293 0.39722 -0.24219 0.41343 L -0.25456 0.42917 C -0.2556 0.43194 -0.25847 0.43866 -0.25807 0.44329 C -0.25794 0.44514 -0.25391 0.45671 -0.25365 0.45741 C -0.25469 0.46921 -0.25456 0.46458 -0.25456 0.47153 " pathEditMode="relative" ptsTypes="AAAAAAAAAAAAAA">
                                      <p:cBhvr>
                                        <p:cTn id="4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2000"/>
                            </p:stCondLst>
                            <p:childTnLst>
                              <p:par>
                                <p:cTn id="4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-0.01319 L -0.00872 -0.01319 C -0.0108 -0.00023 -0.0112 0.01412 -0.01497 0.02593 C -0.01849 0.03727 -0.02474 0.04514 -0.02995 0.05417 C -0.07968 0.13819 -0.0237 0.04097 -0.06797 0.10741 C -0.07396 0.11644 -0.07864 0.12824 -0.08463 0.13727 C -0.09661 0.15532 -0.11159 0.17014 -0.12435 0.18588 C -0.15052 0.21782 -0.15364 0.22778 -0.18698 0.25648 C -0.19557 0.26389 -0.20442 0.26991 -0.21263 0.27847 C -0.24088 0.30741 -0.247 0.32222 -0.27174 0.3412 C -0.34245 0.39537 -0.28333 0.35023 -0.33789 0.38194 C -0.34544 0.38634 -0.35247 0.39329 -0.36002 0.39769 C -0.36901 0.40278 -0.37825 0.40556 -0.38737 0.41019 C -0.40325 0.41829 -0.41914 0.42685 -0.43502 0.43519 C -0.44205 0.43889 -0.44883 0.44444 -0.45612 0.4463 L -0.4888 0.45417 C -0.49297 0.45671 -0.49713 0.4588 -0.50117 0.46204 C -0.50247 0.46296 -0.50442 0.46412 -0.50468 0.46667 C -0.50534 0.47222 -0.50377 0.48403 -0.50377 0.48403 " pathEditMode="relative" ptsTypes="AAAAAAAAAAAAAAAAAAA">
                                      <p:cBhvr>
                                        <p:cTn id="4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000"/>
                            </p:stCondLst>
                            <p:childTnLst>
                              <p:par>
                                <p:cTn id="4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3658 L -0.00365 -0.03658 C -0.0073 -0.04445 -0.01068 -0.05255 -0.01433 -0.06019 C -0.01667 -0.06505 -0.0224 -0.07408 -0.02487 -0.07755 C -0.02917 -0.08334 -0.03347 -0.08959 -0.03816 -0.09468 C -0.04271 -0.1 -0.04766 -0.10394 -0.05222 -0.1088 C -0.06107 -0.11829 -0.06003 -0.12061 -0.07084 -0.12616 C -0.07487 -0.12825 -0.07891 -0.13056 -0.08308 -0.13241 C -0.09336 -0.13681 -0.10404 -0.13913 -0.11407 -0.14491 C -0.11485 -0.14561 -0.11576 -0.14584 -0.11667 -0.14653 C -0.11784 -0.14746 -0.11901 -0.14862 -0.12019 -0.14977 C -0.12162 -0.15278 -0.12292 -0.15625 -0.12461 -0.15903 C -0.12722 -0.1632 -0.13112 -0.16783 -0.13425 -0.17153 " pathEditMode="relative" ptsTypes="AAAAAAAAAAAAA">
                                      <p:cBhvr>
                                        <p:cTn id="4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2000"/>
                            </p:stCondLst>
                            <p:childTnLst>
                              <p:par>
                                <p:cTn id="49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7 -0.04931 L 0.02097 -0.04931 C 0.01784 -0.04468 0.01485 -0.03959 0.01159 -0.03542 C 0.00886 -0.03218 0.00573 -0.0301 0.003 -0.02709 C 0.00026 -0.02454 -0.00208 -0.02107 -0.00482 -0.01875 C -0.01302 -0.01204 -0.02357 -0.00695 -0.03216 -0.00348 C -0.03424 -0.00278 -0.03633 -0.00255 -0.03841 -0.00209 C -0.0444 0.00995 -0.04883 0.02546 -0.05638 0.03402 C -0.06133 0.03935 -0.06797 0.03495 -0.07357 0.0368 C -0.07539 0.03726 -0.07682 0.03935 -0.07825 0.04097 C -0.0862 0.04907 -0.09388 0.05787 -0.10169 0.06597 C -0.10716 0.07129 -0.11289 0.07546 -0.1181 0.08125 C -0.12278 0.08634 -0.12734 0.09213 -0.13216 0.09652 C -0.13776 0.10138 -0.14375 0.10439 -0.14935 0.10902 C -0.15625 0.11458 -0.16263 0.12199 -0.16966 0.12708 C -0.18763 0.13935 -0.18568 0.13449 -0.20091 0.13958 C -0.20729 0.14143 -0.21341 0.14467 -0.21966 0.14652 C -0.24049 0.15185 -0.24661 0.15185 -0.26497 0.15347 C -0.28502 0.16759 -0.26849 0.1581 -0.2931 0.16458 C -0.30026 0.1662 -0.30716 0.16944 -0.31419 0.17152 C -0.32174 0.17361 -0.32943 0.17453 -0.33685 0.17708 C -0.36393 0.18588 -0.34258 0.18032 -0.35794 0.18819 C -0.3595 0.18888 -0.3612 0.18888 -0.36263 0.18958 C -0.36354 0.18981 -0.36419 0.19074 -0.36497 0.19097 C -0.36914 0.19213 -0.37344 0.19213 -0.37747 0.19375 C -0.38385 0.19583 -0.38997 0.1993 -0.39622 0.20208 C -0.39909 0.203 -0.40195 0.20393 -0.40482 0.20486 C -0.40638 0.20439 -0.40807 0.20393 -0.4095 0.20347 C -0.41224 0.20208 -0.41471 0.2 -0.41732 0.1993 C -0.42096 0.19814 -0.42461 0.19838 -0.42825 0.19791 C -0.4293 0.19745 -0.43034 0.19675 -0.43138 0.19652 C -0.43542 0.19537 -0.44609 0.19398 -0.44935 0.19375 L -0.46185 0.18263 " pathEditMode="relative" ptsTypes="AAAAAAAAAAAAAAAAAAAAAAAAAAAAAAAAA">
                                      <p:cBhvr>
                                        <p:cTn id="5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9" grpId="0"/>
      <p:bldP spid="59" grpId="1"/>
      <p:bldP spid="62" grpId="0"/>
      <p:bldP spid="62" grpId="1"/>
      <p:bldP spid="63" grpId="0"/>
      <p:bldP spid="63" grpId="1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4FA7A48-B9F9-4619-8B0E-09591A3C2710}"/>
</file>

<file path=customXml/itemProps2.xml><?xml version="1.0" encoding="utf-8"?>
<ds:datastoreItem xmlns:ds="http://schemas.openxmlformats.org/officeDocument/2006/customXml" ds:itemID="{95A3C25E-5FE7-40C3-AB45-9EACFE2F3062}"/>
</file>

<file path=customXml/itemProps3.xml><?xml version="1.0" encoding="utf-8"?>
<ds:datastoreItem xmlns:ds="http://schemas.openxmlformats.org/officeDocument/2006/customXml" ds:itemID="{8482D992-172C-4214-BF0C-C68BDFFB7C57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19</Words>
  <Application>Microsoft Office PowerPoint</Application>
  <PresentationFormat>Широкий екран</PresentationFormat>
  <Paragraphs>15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Arial</vt:lpstr>
      <vt:lpstr>Arial Black</vt:lpstr>
      <vt:lpstr>Bahnschrift</vt:lpstr>
      <vt:lpstr>beer money</vt:lpstr>
      <vt:lpstr>Calibri</vt:lpstr>
      <vt:lpstr>Calibri Light</vt:lpstr>
      <vt:lpstr>Cascadia Mono SemiLight</vt:lpstr>
      <vt:lpstr>Cavolini</vt:lpstr>
      <vt:lpstr>Comic Sans MS</vt:lpstr>
      <vt:lpstr>Ink Free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2026-02-08T18:46:46Z</dcterms:created>
  <dcterms:modified xsi:type="dcterms:W3CDTF">2026-02-09T09:39:32Z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