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2" d="100"/>
          <a:sy n="52" d="100"/>
        </p:scale>
        <p:origin x="1843" y="8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352096-7B42-B4FF-1C4B-42B6FD31E5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B1920F5-8336-DE91-D90B-FC0FEE42A6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9E318E-67B9-CBE5-A731-49DC3D0B0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CD64-1C6D-4ABC-920A-AA707500095A}" type="datetimeFigureOut">
              <a:rPr lang="ru-RU" smtClean="0"/>
              <a:t>08.02.2026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C8CD39-6165-A484-77D8-BA13C198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97AA92-04F0-DCC1-6FEF-C5563F336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0EA2C-7707-42B6-999F-C0926070D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324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CE7077-A0E2-BC09-90DA-94E4657DA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D284920-4E30-F1C3-FE01-755CD40532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83F2A1-9737-5A15-FADD-71F88A2BA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CD64-1C6D-4ABC-920A-AA707500095A}" type="datetimeFigureOut">
              <a:rPr lang="ru-RU" smtClean="0"/>
              <a:t>08.02.2026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4B6314-6201-5D6A-B946-B2638B8D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4FF8C3-7A78-55CF-87F7-82815453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0EA2C-7707-42B6-999F-C0926070D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698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39B079-F817-2521-3C31-501C610AB2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46506B-1BBB-568D-07A6-710FD12E9A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C79947-2C6E-AB80-5989-15430E3F9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CD64-1C6D-4ABC-920A-AA707500095A}" type="datetimeFigureOut">
              <a:rPr lang="ru-RU" smtClean="0"/>
              <a:t>08.02.2026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53009A-D78F-5A02-A28C-6D9AA9C8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BC142A-9392-189A-CE21-E28AF1395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0EA2C-7707-42B6-999F-C0926070D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020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7F3CA-A3F1-62E2-8DAF-FA583612D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E93420-8E11-AD4C-28E3-C16619588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0E4BD6-EF86-1DFE-E02D-995CD44E1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CD64-1C6D-4ABC-920A-AA707500095A}" type="datetimeFigureOut">
              <a:rPr lang="ru-RU" smtClean="0"/>
              <a:t>08.02.2026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D90CD1-90CE-CFAC-E4DA-A73F57CA8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86690D-8FC4-6B45-E4BD-AB48CD4ED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0EA2C-7707-42B6-999F-C0926070D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050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D71E51-4B6C-C119-04C3-B13856ED9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1A23EE-64FF-1D60-A025-9464D9D71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A95536-A893-BACC-E132-FDA3F25CA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CD64-1C6D-4ABC-920A-AA707500095A}" type="datetimeFigureOut">
              <a:rPr lang="ru-RU" smtClean="0"/>
              <a:t>08.02.2026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7BF5F2-0D63-A3E5-6566-2AC771310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AB9974-3207-100C-C87A-93E7BDAC7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0EA2C-7707-42B6-999F-C0926070D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401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0690C6-D8CF-E181-486F-54799F167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B3987F-237A-BD12-2619-51DBD49FE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61979F-8F94-93F6-19DC-F0B5CD910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F58B3C-A16C-FB61-1D72-0D73C7025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CD64-1C6D-4ABC-920A-AA707500095A}" type="datetimeFigureOut">
              <a:rPr lang="ru-RU" smtClean="0"/>
              <a:t>08.02.2026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7FD5CB-277B-216E-5A5A-541544AAC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0CFB95-7028-35FE-A2E2-C1689712B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0EA2C-7707-42B6-999F-C0926070D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179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9BB789-48BF-4C5E-3F4A-3A754B509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66BCDF-2861-5053-3F3D-10C611AA1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4204E2-4862-4532-D9A3-4567F99B63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7BEF823-0BD6-83D2-50C0-A243A21ECD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8D45260-9AC2-4B17-71C0-4A86BA9A6D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BB42FFD-CC4E-8DD0-0CD0-2A83368B0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CD64-1C6D-4ABC-920A-AA707500095A}" type="datetimeFigureOut">
              <a:rPr lang="ru-RU" smtClean="0"/>
              <a:t>08.02.2026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0EFC097-2FCD-F538-91F0-7837F710C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FB008CE-2DBB-BC67-191E-F258BFDEF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0EA2C-7707-42B6-999F-C0926070D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033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C92521-562D-25C8-D264-35DC86917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D9C18A1-BF11-1DB7-B099-4D81EB5AE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CD64-1C6D-4ABC-920A-AA707500095A}" type="datetimeFigureOut">
              <a:rPr lang="ru-RU" smtClean="0"/>
              <a:t>08.02.2026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D5A72E1-BE44-AC4D-7715-C0C004261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55688F2-1BD3-9FD0-7C21-EB677E8CC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0EA2C-7707-42B6-999F-C0926070D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661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17F15CD-3399-647E-24FC-A9C7C1347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CD64-1C6D-4ABC-920A-AA707500095A}" type="datetimeFigureOut">
              <a:rPr lang="ru-RU" smtClean="0"/>
              <a:t>08.02.2026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8142696-1D6E-838B-2F47-F9D003146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1D08C34-6903-9770-3D20-D23BE0D0B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0EA2C-7707-42B6-999F-C0926070D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396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12E7F3-D8D3-E3B3-65C0-378A218DE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8E17FA-6B94-06E9-5831-AF4D028D5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FFDCA5-D9C3-7906-B67B-FF2316FCB5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5CCDEC-E70C-B268-EFFB-DF766EBAF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CD64-1C6D-4ABC-920A-AA707500095A}" type="datetimeFigureOut">
              <a:rPr lang="ru-RU" smtClean="0"/>
              <a:t>08.02.2026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C8EA67-46DE-B0B5-4483-20011EF1D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7C3DA6-0D74-07EF-BE05-F08F5FEDE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0EA2C-7707-42B6-999F-C0926070D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259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1BD9A1-ADCE-C792-68FE-BA9BFA855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45B6648-76CA-8C28-895D-E20C738543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4533FC-CBCA-308A-5B85-E54616A87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B9C939-74BF-48ED-8803-344C5B20E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CD64-1C6D-4ABC-920A-AA707500095A}" type="datetimeFigureOut">
              <a:rPr lang="ru-RU" smtClean="0"/>
              <a:t>08.02.2026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DA33FD6-D63E-76F6-07CB-ED6336E27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DC34C2-31E9-AB4D-C651-645B3F689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0EA2C-7707-42B6-999F-C0926070D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814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CF9352-DE99-7943-B055-9F9C0D6E4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158F79-6364-7903-7AC9-060C98AA4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CB3B12-B8D5-475D-21BC-8B5D18D5A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CCD64-1C6D-4ABC-920A-AA707500095A}" type="datetimeFigureOut">
              <a:rPr lang="ru-RU" smtClean="0"/>
              <a:t>08.02.2026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6D17DF-7E5A-11BF-85AC-ADAB48070F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735624-52F3-A5DB-A8E4-36419488FC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0EA2C-7707-42B6-999F-C0926070D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694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26" Type="http://schemas.openxmlformats.org/officeDocument/2006/relationships/image" Target="../media/image23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microsoft.com/office/2007/relationships/hdphoto" Target="../media/hdphoto1.wdp"/><Relationship Id="rId20" Type="http://schemas.openxmlformats.org/officeDocument/2006/relationships/image" Target="../media/image18.png"/><Relationship Id="rId29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1.png"/><Relationship Id="rId32" Type="http://schemas.openxmlformats.org/officeDocument/2006/relationships/image" Target="../media/image27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0.png"/><Relationship Id="rId28" Type="http://schemas.openxmlformats.org/officeDocument/2006/relationships/image" Target="../media/image24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31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microsoft.com/office/2007/relationships/hdphoto" Target="../media/hdphoto2.wdp"/><Relationship Id="rId27" Type="http://schemas.microsoft.com/office/2007/relationships/hdphoto" Target="../media/hdphoto3.wdp"/><Relationship Id="rId30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A7A375-4DBD-D218-C1E5-103A162AC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9268"/>
            <a:ext cx="12283017" cy="70188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972F69-881D-4682-27C0-BE62F320E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514" y="4135514"/>
            <a:ext cx="2722486" cy="2722486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30A3E665-8663-8786-25AA-4F02AEBFCE92}"/>
              </a:ext>
            </a:extLst>
          </p:cNvPr>
          <p:cNvSpPr/>
          <p:nvPr/>
        </p:nvSpPr>
        <p:spPr>
          <a:xfrm>
            <a:off x="1126121" y="395179"/>
            <a:ext cx="8383119" cy="6335822"/>
          </a:xfrm>
          <a:custGeom>
            <a:avLst/>
            <a:gdLst>
              <a:gd name="csX0" fmla="*/ 0 w 8383119"/>
              <a:gd name="csY0" fmla="*/ 1055991 h 6335822"/>
              <a:gd name="csX1" fmla="*/ 1055991 w 8383119"/>
              <a:gd name="csY1" fmla="*/ 0 h 6335822"/>
              <a:gd name="csX2" fmla="*/ 1437960 w 8383119"/>
              <a:gd name="csY2" fmla="*/ 0 h 6335822"/>
              <a:gd name="csX3" fmla="*/ 1945352 w 8383119"/>
              <a:gd name="csY3" fmla="*/ 0 h 6335822"/>
              <a:gd name="csX4" fmla="*/ 2327322 w 8383119"/>
              <a:gd name="csY4" fmla="*/ 0 h 6335822"/>
              <a:gd name="csX5" fmla="*/ 2709291 w 8383119"/>
              <a:gd name="csY5" fmla="*/ 0 h 6335822"/>
              <a:gd name="csX6" fmla="*/ 3279394 w 8383119"/>
              <a:gd name="csY6" fmla="*/ 0 h 6335822"/>
              <a:gd name="csX7" fmla="*/ 3912209 w 8383119"/>
              <a:gd name="csY7" fmla="*/ 0 h 6335822"/>
              <a:gd name="csX8" fmla="*/ 4294178 w 8383119"/>
              <a:gd name="csY8" fmla="*/ 0 h 6335822"/>
              <a:gd name="csX9" fmla="*/ 4676147 w 8383119"/>
              <a:gd name="csY9" fmla="*/ 0 h 6335822"/>
              <a:gd name="csX10" fmla="*/ 5183539 w 8383119"/>
              <a:gd name="csY10" fmla="*/ 0 h 6335822"/>
              <a:gd name="csX11" fmla="*/ 5753643 w 8383119"/>
              <a:gd name="csY11" fmla="*/ 0 h 6335822"/>
              <a:gd name="csX12" fmla="*/ 6261035 w 8383119"/>
              <a:gd name="csY12" fmla="*/ 0 h 6335822"/>
              <a:gd name="csX13" fmla="*/ 6643004 w 8383119"/>
              <a:gd name="csY13" fmla="*/ 0 h 6335822"/>
              <a:gd name="csX14" fmla="*/ 7327128 w 8383119"/>
              <a:gd name="csY14" fmla="*/ 0 h 6335822"/>
              <a:gd name="csX15" fmla="*/ 8383119 w 8383119"/>
              <a:gd name="csY15" fmla="*/ 1055991 h 6335822"/>
              <a:gd name="csX16" fmla="*/ 8383119 w 8383119"/>
              <a:gd name="csY16" fmla="*/ 1626209 h 6335822"/>
              <a:gd name="csX17" fmla="*/ 8383119 w 8383119"/>
              <a:gd name="csY17" fmla="*/ 2069713 h 6335822"/>
              <a:gd name="csX18" fmla="*/ 8383119 w 8383119"/>
              <a:gd name="csY18" fmla="*/ 2555454 h 6335822"/>
              <a:gd name="csX19" fmla="*/ 8383119 w 8383119"/>
              <a:gd name="csY19" fmla="*/ 3167911 h 6335822"/>
              <a:gd name="csX20" fmla="*/ 8383119 w 8383119"/>
              <a:gd name="csY20" fmla="*/ 3780368 h 6335822"/>
              <a:gd name="csX21" fmla="*/ 8383119 w 8383119"/>
              <a:gd name="csY21" fmla="*/ 4223871 h 6335822"/>
              <a:gd name="csX22" fmla="*/ 8383119 w 8383119"/>
              <a:gd name="csY22" fmla="*/ 4709613 h 6335822"/>
              <a:gd name="csX23" fmla="*/ 8383119 w 8383119"/>
              <a:gd name="csY23" fmla="*/ 5279831 h 6335822"/>
              <a:gd name="csX24" fmla="*/ 7327128 w 8383119"/>
              <a:gd name="csY24" fmla="*/ 6335822 h 6335822"/>
              <a:gd name="csX25" fmla="*/ 6694313 w 8383119"/>
              <a:gd name="csY25" fmla="*/ 6335822 h 6335822"/>
              <a:gd name="csX26" fmla="*/ 6061499 w 8383119"/>
              <a:gd name="csY26" fmla="*/ 6335822 h 6335822"/>
              <a:gd name="csX27" fmla="*/ 5616818 w 8383119"/>
              <a:gd name="csY27" fmla="*/ 6335822 h 6335822"/>
              <a:gd name="csX28" fmla="*/ 4921292 w 8383119"/>
              <a:gd name="csY28" fmla="*/ 6335822 h 6335822"/>
              <a:gd name="csX29" fmla="*/ 4288477 w 8383119"/>
              <a:gd name="csY29" fmla="*/ 6335822 h 6335822"/>
              <a:gd name="csX30" fmla="*/ 3843796 w 8383119"/>
              <a:gd name="csY30" fmla="*/ 6335822 h 6335822"/>
              <a:gd name="csX31" fmla="*/ 3273693 w 8383119"/>
              <a:gd name="csY31" fmla="*/ 6335822 h 6335822"/>
              <a:gd name="csX32" fmla="*/ 2766301 w 8383119"/>
              <a:gd name="csY32" fmla="*/ 6335822 h 6335822"/>
              <a:gd name="csX33" fmla="*/ 2321620 w 8383119"/>
              <a:gd name="csY33" fmla="*/ 6335822 h 6335822"/>
              <a:gd name="csX34" fmla="*/ 1626094 w 8383119"/>
              <a:gd name="csY34" fmla="*/ 6335822 h 6335822"/>
              <a:gd name="csX35" fmla="*/ 1055991 w 8383119"/>
              <a:gd name="csY35" fmla="*/ 6335822 h 6335822"/>
              <a:gd name="csX36" fmla="*/ 0 w 8383119"/>
              <a:gd name="csY36" fmla="*/ 5279831 h 6335822"/>
              <a:gd name="csX37" fmla="*/ 0 w 8383119"/>
              <a:gd name="csY37" fmla="*/ 4751851 h 6335822"/>
              <a:gd name="csX38" fmla="*/ 0 w 8383119"/>
              <a:gd name="csY38" fmla="*/ 4308348 h 6335822"/>
              <a:gd name="csX39" fmla="*/ 0 w 8383119"/>
              <a:gd name="csY39" fmla="*/ 3822606 h 6335822"/>
              <a:gd name="csX40" fmla="*/ 0 w 8383119"/>
              <a:gd name="csY40" fmla="*/ 3421341 h 6335822"/>
              <a:gd name="csX41" fmla="*/ 0 w 8383119"/>
              <a:gd name="csY41" fmla="*/ 2851123 h 6335822"/>
              <a:gd name="csX42" fmla="*/ 0 w 8383119"/>
              <a:gd name="csY42" fmla="*/ 2323143 h 6335822"/>
              <a:gd name="csX43" fmla="*/ 0 w 8383119"/>
              <a:gd name="csY43" fmla="*/ 1710686 h 6335822"/>
              <a:gd name="csX44" fmla="*/ 0 w 8383119"/>
              <a:gd name="csY44" fmla="*/ 1055991 h 63358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</a:cxnLst>
            <a:rect l="l" t="t" r="r" b="b"/>
            <a:pathLst>
              <a:path w="8383119" h="6335822" fill="none" extrusionOk="0">
                <a:moveTo>
                  <a:pt x="0" y="1055991"/>
                </a:moveTo>
                <a:cubicBezTo>
                  <a:pt x="31738" y="577276"/>
                  <a:pt x="351864" y="48646"/>
                  <a:pt x="1055991" y="0"/>
                </a:cubicBezTo>
                <a:cubicBezTo>
                  <a:pt x="1211980" y="-11927"/>
                  <a:pt x="1333835" y="17613"/>
                  <a:pt x="1437960" y="0"/>
                </a:cubicBezTo>
                <a:cubicBezTo>
                  <a:pt x="1542085" y="-17613"/>
                  <a:pt x="1812225" y="25845"/>
                  <a:pt x="1945352" y="0"/>
                </a:cubicBezTo>
                <a:cubicBezTo>
                  <a:pt x="2078479" y="-25845"/>
                  <a:pt x="2192447" y="7854"/>
                  <a:pt x="2327322" y="0"/>
                </a:cubicBezTo>
                <a:cubicBezTo>
                  <a:pt x="2462197" y="-7854"/>
                  <a:pt x="2573083" y="13124"/>
                  <a:pt x="2709291" y="0"/>
                </a:cubicBezTo>
                <a:cubicBezTo>
                  <a:pt x="2845499" y="-13124"/>
                  <a:pt x="3112135" y="16046"/>
                  <a:pt x="3279394" y="0"/>
                </a:cubicBezTo>
                <a:cubicBezTo>
                  <a:pt x="3446653" y="-16046"/>
                  <a:pt x="3650345" y="24479"/>
                  <a:pt x="3912209" y="0"/>
                </a:cubicBezTo>
                <a:cubicBezTo>
                  <a:pt x="4174074" y="-24479"/>
                  <a:pt x="4118208" y="33482"/>
                  <a:pt x="4294178" y="0"/>
                </a:cubicBezTo>
                <a:cubicBezTo>
                  <a:pt x="4470148" y="-33482"/>
                  <a:pt x="4574144" y="21638"/>
                  <a:pt x="4676147" y="0"/>
                </a:cubicBezTo>
                <a:cubicBezTo>
                  <a:pt x="4778150" y="-21638"/>
                  <a:pt x="5079109" y="7576"/>
                  <a:pt x="5183539" y="0"/>
                </a:cubicBezTo>
                <a:cubicBezTo>
                  <a:pt x="5287969" y="-7576"/>
                  <a:pt x="5496354" y="23499"/>
                  <a:pt x="5753643" y="0"/>
                </a:cubicBezTo>
                <a:cubicBezTo>
                  <a:pt x="6010932" y="-23499"/>
                  <a:pt x="6071921" y="39331"/>
                  <a:pt x="6261035" y="0"/>
                </a:cubicBezTo>
                <a:cubicBezTo>
                  <a:pt x="6450149" y="-39331"/>
                  <a:pt x="6466566" y="3338"/>
                  <a:pt x="6643004" y="0"/>
                </a:cubicBezTo>
                <a:cubicBezTo>
                  <a:pt x="6819442" y="-3338"/>
                  <a:pt x="7088424" y="33026"/>
                  <a:pt x="7327128" y="0"/>
                </a:cubicBezTo>
                <a:cubicBezTo>
                  <a:pt x="7793339" y="-116917"/>
                  <a:pt x="8510086" y="531313"/>
                  <a:pt x="8383119" y="1055991"/>
                </a:cubicBezTo>
                <a:cubicBezTo>
                  <a:pt x="8401993" y="1204790"/>
                  <a:pt x="8366303" y="1501617"/>
                  <a:pt x="8383119" y="1626209"/>
                </a:cubicBezTo>
                <a:cubicBezTo>
                  <a:pt x="8399935" y="1750801"/>
                  <a:pt x="8364683" y="1849593"/>
                  <a:pt x="8383119" y="2069713"/>
                </a:cubicBezTo>
                <a:cubicBezTo>
                  <a:pt x="8401555" y="2289833"/>
                  <a:pt x="8365093" y="2398565"/>
                  <a:pt x="8383119" y="2555454"/>
                </a:cubicBezTo>
                <a:cubicBezTo>
                  <a:pt x="8401145" y="2712343"/>
                  <a:pt x="8315343" y="3030799"/>
                  <a:pt x="8383119" y="3167911"/>
                </a:cubicBezTo>
                <a:cubicBezTo>
                  <a:pt x="8450895" y="3305023"/>
                  <a:pt x="8326684" y="3595926"/>
                  <a:pt x="8383119" y="3780368"/>
                </a:cubicBezTo>
                <a:cubicBezTo>
                  <a:pt x="8439554" y="3964810"/>
                  <a:pt x="8367909" y="4059676"/>
                  <a:pt x="8383119" y="4223871"/>
                </a:cubicBezTo>
                <a:cubicBezTo>
                  <a:pt x="8398329" y="4388066"/>
                  <a:pt x="8376246" y="4511822"/>
                  <a:pt x="8383119" y="4709613"/>
                </a:cubicBezTo>
                <a:cubicBezTo>
                  <a:pt x="8389992" y="4907404"/>
                  <a:pt x="8363196" y="5128165"/>
                  <a:pt x="8383119" y="5279831"/>
                </a:cubicBezTo>
                <a:cubicBezTo>
                  <a:pt x="8382829" y="5795029"/>
                  <a:pt x="7923829" y="6344904"/>
                  <a:pt x="7327128" y="6335822"/>
                </a:cubicBezTo>
                <a:cubicBezTo>
                  <a:pt x="7161027" y="6403068"/>
                  <a:pt x="6983811" y="6318525"/>
                  <a:pt x="6694313" y="6335822"/>
                </a:cubicBezTo>
                <a:cubicBezTo>
                  <a:pt x="6404816" y="6353119"/>
                  <a:pt x="6266401" y="6272359"/>
                  <a:pt x="6061499" y="6335822"/>
                </a:cubicBezTo>
                <a:cubicBezTo>
                  <a:pt x="5856597" y="6399285"/>
                  <a:pt x="5750270" y="6296047"/>
                  <a:pt x="5616818" y="6335822"/>
                </a:cubicBezTo>
                <a:cubicBezTo>
                  <a:pt x="5483366" y="6375597"/>
                  <a:pt x="5215313" y="6288988"/>
                  <a:pt x="4921292" y="6335822"/>
                </a:cubicBezTo>
                <a:cubicBezTo>
                  <a:pt x="4627271" y="6382656"/>
                  <a:pt x="4579319" y="6332766"/>
                  <a:pt x="4288477" y="6335822"/>
                </a:cubicBezTo>
                <a:cubicBezTo>
                  <a:pt x="3997636" y="6338878"/>
                  <a:pt x="4052019" y="6321459"/>
                  <a:pt x="3843796" y="6335822"/>
                </a:cubicBezTo>
                <a:cubicBezTo>
                  <a:pt x="3635573" y="6350185"/>
                  <a:pt x="3424853" y="6304344"/>
                  <a:pt x="3273693" y="6335822"/>
                </a:cubicBezTo>
                <a:cubicBezTo>
                  <a:pt x="3122533" y="6367300"/>
                  <a:pt x="2935841" y="6331489"/>
                  <a:pt x="2766301" y="6335822"/>
                </a:cubicBezTo>
                <a:cubicBezTo>
                  <a:pt x="2596761" y="6340155"/>
                  <a:pt x="2476998" y="6287319"/>
                  <a:pt x="2321620" y="6335822"/>
                </a:cubicBezTo>
                <a:cubicBezTo>
                  <a:pt x="2166242" y="6384325"/>
                  <a:pt x="1964986" y="6333060"/>
                  <a:pt x="1626094" y="6335822"/>
                </a:cubicBezTo>
                <a:cubicBezTo>
                  <a:pt x="1287202" y="6338584"/>
                  <a:pt x="1188379" y="6275187"/>
                  <a:pt x="1055991" y="6335822"/>
                </a:cubicBezTo>
                <a:cubicBezTo>
                  <a:pt x="334045" y="6366221"/>
                  <a:pt x="-18615" y="5988300"/>
                  <a:pt x="0" y="5279831"/>
                </a:cubicBezTo>
                <a:cubicBezTo>
                  <a:pt x="-45664" y="5170221"/>
                  <a:pt x="148" y="4901469"/>
                  <a:pt x="0" y="4751851"/>
                </a:cubicBezTo>
                <a:cubicBezTo>
                  <a:pt x="-148" y="4602233"/>
                  <a:pt x="10648" y="4452554"/>
                  <a:pt x="0" y="4308348"/>
                </a:cubicBezTo>
                <a:cubicBezTo>
                  <a:pt x="-10648" y="4164142"/>
                  <a:pt x="52748" y="3967692"/>
                  <a:pt x="0" y="3822606"/>
                </a:cubicBezTo>
                <a:cubicBezTo>
                  <a:pt x="-52748" y="3677520"/>
                  <a:pt x="9941" y="3512143"/>
                  <a:pt x="0" y="3421341"/>
                </a:cubicBezTo>
                <a:cubicBezTo>
                  <a:pt x="-9941" y="3330539"/>
                  <a:pt x="15698" y="3011882"/>
                  <a:pt x="0" y="2851123"/>
                </a:cubicBezTo>
                <a:cubicBezTo>
                  <a:pt x="-15698" y="2690364"/>
                  <a:pt x="12990" y="2487596"/>
                  <a:pt x="0" y="2323143"/>
                </a:cubicBezTo>
                <a:cubicBezTo>
                  <a:pt x="-12990" y="2158690"/>
                  <a:pt x="7495" y="1907000"/>
                  <a:pt x="0" y="1710686"/>
                </a:cubicBezTo>
                <a:cubicBezTo>
                  <a:pt x="-7495" y="1514372"/>
                  <a:pt x="72762" y="1208009"/>
                  <a:pt x="0" y="1055991"/>
                </a:cubicBezTo>
                <a:close/>
              </a:path>
              <a:path w="8383119" h="6335822" stroke="0" extrusionOk="0">
                <a:moveTo>
                  <a:pt x="0" y="1055991"/>
                </a:moveTo>
                <a:cubicBezTo>
                  <a:pt x="22171" y="517903"/>
                  <a:pt x="446213" y="-26056"/>
                  <a:pt x="1055991" y="0"/>
                </a:cubicBezTo>
                <a:cubicBezTo>
                  <a:pt x="1230733" y="-10444"/>
                  <a:pt x="1393294" y="35114"/>
                  <a:pt x="1500672" y="0"/>
                </a:cubicBezTo>
                <a:cubicBezTo>
                  <a:pt x="1608050" y="-35114"/>
                  <a:pt x="1698508" y="19630"/>
                  <a:pt x="1882641" y="0"/>
                </a:cubicBezTo>
                <a:cubicBezTo>
                  <a:pt x="2066774" y="-19630"/>
                  <a:pt x="2221097" y="69059"/>
                  <a:pt x="2515456" y="0"/>
                </a:cubicBezTo>
                <a:cubicBezTo>
                  <a:pt x="2809815" y="-69059"/>
                  <a:pt x="2835402" y="28732"/>
                  <a:pt x="3022848" y="0"/>
                </a:cubicBezTo>
                <a:cubicBezTo>
                  <a:pt x="3210294" y="-28732"/>
                  <a:pt x="3382728" y="25988"/>
                  <a:pt x="3530240" y="0"/>
                </a:cubicBezTo>
                <a:cubicBezTo>
                  <a:pt x="3677752" y="-25988"/>
                  <a:pt x="3785200" y="14576"/>
                  <a:pt x="4037632" y="0"/>
                </a:cubicBezTo>
                <a:cubicBezTo>
                  <a:pt x="4290064" y="-14576"/>
                  <a:pt x="4499797" y="19605"/>
                  <a:pt x="4733158" y="0"/>
                </a:cubicBezTo>
                <a:cubicBezTo>
                  <a:pt x="4966519" y="-19605"/>
                  <a:pt x="5184154" y="62281"/>
                  <a:pt x="5303261" y="0"/>
                </a:cubicBezTo>
                <a:cubicBezTo>
                  <a:pt x="5422368" y="-62281"/>
                  <a:pt x="5800762" y="9488"/>
                  <a:pt x="5936076" y="0"/>
                </a:cubicBezTo>
                <a:cubicBezTo>
                  <a:pt x="6071391" y="-9488"/>
                  <a:pt x="6197890" y="28547"/>
                  <a:pt x="6443468" y="0"/>
                </a:cubicBezTo>
                <a:cubicBezTo>
                  <a:pt x="6689046" y="-28547"/>
                  <a:pt x="6911434" y="105278"/>
                  <a:pt x="7327128" y="0"/>
                </a:cubicBezTo>
                <a:cubicBezTo>
                  <a:pt x="7789607" y="734"/>
                  <a:pt x="8332904" y="449317"/>
                  <a:pt x="8383119" y="1055991"/>
                </a:cubicBezTo>
                <a:cubicBezTo>
                  <a:pt x="8427165" y="1286683"/>
                  <a:pt x="8375705" y="1422492"/>
                  <a:pt x="8383119" y="1583971"/>
                </a:cubicBezTo>
                <a:cubicBezTo>
                  <a:pt x="8390533" y="1745450"/>
                  <a:pt x="8382775" y="1881711"/>
                  <a:pt x="8383119" y="2027474"/>
                </a:cubicBezTo>
                <a:cubicBezTo>
                  <a:pt x="8383463" y="2173237"/>
                  <a:pt x="8342504" y="2359099"/>
                  <a:pt x="8383119" y="2513216"/>
                </a:cubicBezTo>
                <a:cubicBezTo>
                  <a:pt x="8423734" y="2667333"/>
                  <a:pt x="8378840" y="2893804"/>
                  <a:pt x="8383119" y="3041196"/>
                </a:cubicBezTo>
                <a:cubicBezTo>
                  <a:pt x="8387398" y="3188588"/>
                  <a:pt x="8369211" y="3372615"/>
                  <a:pt x="8383119" y="3526937"/>
                </a:cubicBezTo>
                <a:cubicBezTo>
                  <a:pt x="8397027" y="3681259"/>
                  <a:pt x="8372628" y="3827086"/>
                  <a:pt x="8383119" y="3928202"/>
                </a:cubicBezTo>
                <a:cubicBezTo>
                  <a:pt x="8393610" y="4029319"/>
                  <a:pt x="8338616" y="4237285"/>
                  <a:pt x="8383119" y="4371705"/>
                </a:cubicBezTo>
                <a:cubicBezTo>
                  <a:pt x="8427622" y="4506125"/>
                  <a:pt x="8354080" y="5053115"/>
                  <a:pt x="8383119" y="5279831"/>
                </a:cubicBezTo>
                <a:cubicBezTo>
                  <a:pt x="8536018" y="5865939"/>
                  <a:pt x="7901077" y="6280568"/>
                  <a:pt x="7327128" y="6335822"/>
                </a:cubicBezTo>
                <a:cubicBezTo>
                  <a:pt x="7020837" y="6412445"/>
                  <a:pt x="6880572" y="6259566"/>
                  <a:pt x="6631602" y="6335822"/>
                </a:cubicBezTo>
                <a:cubicBezTo>
                  <a:pt x="6382632" y="6412078"/>
                  <a:pt x="6349856" y="6305014"/>
                  <a:pt x="6249633" y="6335822"/>
                </a:cubicBezTo>
                <a:cubicBezTo>
                  <a:pt x="6149410" y="6366630"/>
                  <a:pt x="5798121" y="6286837"/>
                  <a:pt x="5679529" y="6335822"/>
                </a:cubicBezTo>
                <a:cubicBezTo>
                  <a:pt x="5560937" y="6384807"/>
                  <a:pt x="5430177" y="6323153"/>
                  <a:pt x="5234849" y="6335822"/>
                </a:cubicBezTo>
                <a:cubicBezTo>
                  <a:pt x="5039521" y="6348491"/>
                  <a:pt x="4941792" y="6306304"/>
                  <a:pt x="4664745" y="6335822"/>
                </a:cubicBezTo>
                <a:cubicBezTo>
                  <a:pt x="4387698" y="6365340"/>
                  <a:pt x="4446244" y="6327773"/>
                  <a:pt x="4282776" y="6335822"/>
                </a:cubicBezTo>
                <a:cubicBezTo>
                  <a:pt x="4119308" y="6343871"/>
                  <a:pt x="3749059" y="6324922"/>
                  <a:pt x="3587250" y="6335822"/>
                </a:cubicBezTo>
                <a:cubicBezTo>
                  <a:pt x="3425441" y="6346722"/>
                  <a:pt x="3104135" y="6291877"/>
                  <a:pt x="2954435" y="6335822"/>
                </a:cubicBezTo>
                <a:cubicBezTo>
                  <a:pt x="2804735" y="6379767"/>
                  <a:pt x="2608021" y="6278874"/>
                  <a:pt x="2321620" y="6335822"/>
                </a:cubicBezTo>
                <a:cubicBezTo>
                  <a:pt x="2035219" y="6392770"/>
                  <a:pt x="2043147" y="6331234"/>
                  <a:pt x="1939651" y="6335822"/>
                </a:cubicBezTo>
                <a:cubicBezTo>
                  <a:pt x="1836155" y="6340410"/>
                  <a:pt x="1464191" y="6260479"/>
                  <a:pt x="1055991" y="6335822"/>
                </a:cubicBezTo>
                <a:cubicBezTo>
                  <a:pt x="371321" y="6436555"/>
                  <a:pt x="50207" y="5892701"/>
                  <a:pt x="0" y="5279831"/>
                </a:cubicBezTo>
                <a:cubicBezTo>
                  <a:pt x="-12382" y="5039422"/>
                  <a:pt x="11046" y="4814827"/>
                  <a:pt x="0" y="4667374"/>
                </a:cubicBezTo>
                <a:cubicBezTo>
                  <a:pt x="-11046" y="4519921"/>
                  <a:pt x="23027" y="4351395"/>
                  <a:pt x="0" y="4223871"/>
                </a:cubicBezTo>
                <a:cubicBezTo>
                  <a:pt x="-23027" y="4096347"/>
                  <a:pt x="37976" y="3972577"/>
                  <a:pt x="0" y="3780368"/>
                </a:cubicBezTo>
                <a:cubicBezTo>
                  <a:pt x="-37976" y="3588159"/>
                  <a:pt x="39608" y="3515525"/>
                  <a:pt x="0" y="3379103"/>
                </a:cubicBezTo>
                <a:cubicBezTo>
                  <a:pt x="-39608" y="3242681"/>
                  <a:pt x="15106" y="3142466"/>
                  <a:pt x="0" y="2935600"/>
                </a:cubicBezTo>
                <a:cubicBezTo>
                  <a:pt x="-15106" y="2728734"/>
                  <a:pt x="41203" y="2493918"/>
                  <a:pt x="0" y="2365381"/>
                </a:cubicBezTo>
                <a:cubicBezTo>
                  <a:pt x="-41203" y="2236844"/>
                  <a:pt x="12714" y="1930412"/>
                  <a:pt x="0" y="1795163"/>
                </a:cubicBezTo>
                <a:cubicBezTo>
                  <a:pt x="-12714" y="1659914"/>
                  <a:pt x="85677" y="1259198"/>
                  <a:pt x="0" y="1055991"/>
                </a:cubicBezTo>
                <a:close/>
              </a:path>
            </a:pathLst>
          </a:custGeom>
          <a:solidFill>
            <a:schemeClr val="lt1">
              <a:alpha val="90000"/>
            </a:schemeClr>
          </a:solidFill>
          <a:ln w="762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1736635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6FABFF2-3A2F-BEAF-0FA1-0754577818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10505"/>
          <a:stretch/>
        </p:blipFill>
        <p:spPr>
          <a:xfrm>
            <a:off x="2943354" y="1063784"/>
            <a:ext cx="4511775" cy="3931919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7D26D65-FCC1-E066-A94E-6875E3F62656}"/>
              </a:ext>
            </a:extLst>
          </p:cNvPr>
          <p:cNvSpPr txBox="1"/>
          <p:nvPr/>
        </p:nvSpPr>
        <p:spPr>
          <a:xfrm>
            <a:off x="2199378" y="5739056"/>
            <a:ext cx="6311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Берёза летает около орла.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245EBDA-C668-10C6-0B66-A5C9ECDB10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2980" y="901498"/>
            <a:ext cx="4192525" cy="4192525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9970830-6FBC-1CD2-CD77-21B9164E3997}"/>
              </a:ext>
            </a:extLst>
          </p:cNvPr>
          <p:cNvSpPr txBox="1"/>
          <p:nvPr/>
        </p:nvSpPr>
        <p:spPr>
          <a:xfrm>
            <a:off x="1916583" y="5786640"/>
            <a:ext cx="7025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Орёл летает около берёзы.</a:t>
            </a:r>
            <a:endParaRPr lang="ru-RU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35576E7-0E28-BF99-87F5-8D9164E59A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7507" y="916785"/>
            <a:ext cx="4246775" cy="4246775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294A5D6-0C75-69C0-51D3-0D9354B1DD61}"/>
              </a:ext>
            </a:extLst>
          </p:cNvPr>
          <p:cNvSpPr txBox="1"/>
          <p:nvPr/>
        </p:nvSpPr>
        <p:spPr>
          <a:xfrm>
            <a:off x="2470146" y="5780473"/>
            <a:ext cx="6572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Букварь ищет Кристину.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5E455B7-2674-1C7F-75EC-495AE89F3D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0109" y="880371"/>
            <a:ext cx="4246775" cy="4246775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E3A996A-85CF-AFD5-CA16-57DFE8635C57}"/>
              </a:ext>
            </a:extLst>
          </p:cNvPr>
          <p:cNvSpPr txBox="1"/>
          <p:nvPr/>
        </p:nvSpPr>
        <p:spPr>
          <a:xfrm>
            <a:off x="2188963" y="5803122"/>
            <a:ext cx="6572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Кристина ищет букварь.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ADDC817-0F76-1EBE-569D-9BDDBE6BDA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1581" y="920017"/>
            <a:ext cx="4370357" cy="4370357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0F115F6-1439-DE16-294E-5F4A2FB2EF57}"/>
              </a:ext>
            </a:extLst>
          </p:cNvPr>
          <p:cNvSpPr txBox="1"/>
          <p:nvPr/>
        </p:nvSpPr>
        <p:spPr>
          <a:xfrm>
            <a:off x="2240874" y="5753724"/>
            <a:ext cx="6313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Мандарин держит Бориса.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CF7EB80-C91C-3657-A965-1CB2307942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3834" y="972197"/>
            <a:ext cx="4317781" cy="4317781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7A02C79-69A2-7DE3-C33D-0AE48E6A8BE7}"/>
              </a:ext>
            </a:extLst>
          </p:cNvPr>
          <p:cNvSpPr txBox="1"/>
          <p:nvPr/>
        </p:nvSpPr>
        <p:spPr>
          <a:xfrm>
            <a:off x="2385074" y="5700762"/>
            <a:ext cx="6001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Борис держит мандарин.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925ACDE-16BA-7080-1AF3-2E0592A87A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4" r="913" b="6765"/>
          <a:stretch>
            <a:fillRect/>
          </a:stretch>
        </p:blipFill>
        <p:spPr>
          <a:xfrm>
            <a:off x="3069435" y="952198"/>
            <a:ext cx="4217837" cy="4337508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27D7160-AF6E-2A27-0F41-14C9DA461E56}"/>
              </a:ext>
            </a:extLst>
          </p:cNvPr>
          <p:cNvSpPr txBox="1"/>
          <p:nvPr/>
        </p:nvSpPr>
        <p:spPr>
          <a:xfrm>
            <a:off x="1617582" y="5753724"/>
            <a:ext cx="7496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Кекс с орехами принёс пекаря. 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AD63BB2-182C-D7CB-909A-033ED5B3EF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1542" y="952198"/>
            <a:ext cx="4393662" cy="4393662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FBB2065-7096-A547-D97C-C4CED6446D13}"/>
              </a:ext>
            </a:extLst>
          </p:cNvPr>
          <p:cNvSpPr txBox="1"/>
          <p:nvPr/>
        </p:nvSpPr>
        <p:spPr>
          <a:xfrm>
            <a:off x="1543624" y="5700762"/>
            <a:ext cx="7707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Пекарь принёс кекс с орехами.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DF47828-C2F5-2F49-4366-212AADDD8F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6912" y="904588"/>
            <a:ext cx="4442948" cy="4442948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97D20EA-EEBB-9F97-888B-F1B1CC607361}"/>
              </a:ext>
            </a:extLst>
          </p:cNvPr>
          <p:cNvSpPr txBox="1"/>
          <p:nvPr/>
        </p:nvSpPr>
        <p:spPr>
          <a:xfrm>
            <a:off x="2616390" y="5796273"/>
            <a:ext cx="5562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Орех собирает Андрея.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BE6EE39-15D9-2A5A-9C41-6DC7D1A8C7B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0381" y="905775"/>
            <a:ext cx="4442948" cy="4442948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6347DAC-A21C-F059-C93D-0556A4586236}"/>
              </a:ext>
            </a:extLst>
          </p:cNvPr>
          <p:cNvSpPr txBox="1"/>
          <p:nvPr/>
        </p:nvSpPr>
        <p:spPr>
          <a:xfrm>
            <a:off x="2517512" y="5707611"/>
            <a:ext cx="5735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Андрей собирает орехи.</a:t>
            </a: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31AF8134-BC59-06F2-2FDA-53E06BF9A4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6142" y="985642"/>
            <a:ext cx="4317782" cy="4317782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6567DB7-1D45-1F02-605B-394F4CB93D2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61" b="98438" l="9961" r="89941">
                        <a14:foregroundMark x1="45410" y1="73535" x2="43434" y2="79048"/>
                        <a14:foregroundMark x1="41910" y1="84244" x2="43945" y2="87695"/>
                        <a14:foregroundMark x1="47266" y1="91602" x2="42773" y2="98438"/>
                        <a14:foregroundMark x1="42773" y1="98438" x2="40723" y2="97070"/>
                        <a14:foregroundMark x1="45020" y1="87109" x2="41211" y2="87109"/>
                        <a14:foregroundMark x1="29688" y1="30176" x2="34668" y2="66406"/>
                        <a14:foregroundMark x1="57422" y1="43652" x2="37598" y2="54004"/>
                        <a14:foregroundMark x1="37598" y1="54004" x2="36523" y2="55176"/>
                        <a14:foregroundMark x1="26074" y1="35254" x2="23535" y2="68457"/>
                        <a14:foregroundMark x1="40625" y1="35742" x2="44434" y2="58887"/>
                        <a14:foregroundMark x1="49316" y1="49707" x2="47168" y2="59863"/>
                        <a14:foregroundMark x1="36035" y1="35059" x2="38184" y2="48535"/>
                        <a14:foregroundMark x1="41406" y1="37109" x2="40625" y2="60352"/>
                        <a14:foregroundMark x1="40625" y1="60352" x2="40625" y2="60352"/>
                        <a14:foregroundMark x1="38184" y1="55273" x2="39551" y2="65039"/>
                        <a14:foregroundMark x1="47656" y1="49219" x2="47461" y2="56836"/>
                        <a14:foregroundMark x1="46484" y1="50293" x2="45605" y2="57813"/>
                        <a14:foregroundMark x1="43262" y1="55469" x2="35742" y2="62695"/>
                        <a14:foregroundMark x1="35742" y1="62695" x2="35742" y2="62695"/>
                        <a14:foregroundMark x1="36328" y1="58887" x2="36328" y2="61230"/>
                        <a14:foregroundMark x1="49023" y1="57715" x2="50195" y2="60156"/>
                        <a14:foregroundMark x1="42090" y1="67578" x2="45605" y2="66406"/>
                        <a14:foregroundMark x1="56055" y1="66797" x2="59082" y2="65723"/>
                        <a14:foregroundMark x1="29688" y1="28418" x2="35547" y2="34082"/>
                        <a14:foregroundMark x1="35352" y1="30566" x2="33203" y2="32227"/>
                        <a14:backgroundMark x1="16699" y1="38281" x2="22290" y2="57516"/>
                        <a14:backgroundMark x1="23321" y1="68441" x2="22949" y2="73145"/>
                        <a14:backgroundMark x1="30273" y1="79199" x2="31348" y2="83398"/>
                        <a14:backgroundMark x1="49805" y1="77051" x2="51172" y2="83398"/>
                        <a14:backgroundMark x1="69336" y1="78223" x2="69531" y2="84082"/>
                        <a14:backgroundMark x1="38086" y1="82910" x2="43457" y2="82422"/>
                        <a14:backgroundMark x1="42090" y1="80762" x2="43457" y2="80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5" t="21151" r="9675" b="18044"/>
          <a:stretch>
            <a:fillRect/>
          </a:stretch>
        </p:blipFill>
        <p:spPr>
          <a:xfrm>
            <a:off x="3635691" y="2524542"/>
            <a:ext cx="3610757" cy="272225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42B857C-3B3A-A256-5E4E-CD68FFE4921E}"/>
              </a:ext>
            </a:extLst>
          </p:cNvPr>
          <p:cNvSpPr txBox="1"/>
          <p:nvPr/>
        </p:nvSpPr>
        <p:spPr>
          <a:xfrm>
            <a:off x="1326638" y="5746109"/>
            <a:ext cx="8181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Суп с фрикадельками несёт маму.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20977A22-6AED-5BF7-001B-34E27AC279A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3692" y="969252"/>
            <a:ext cx="4315993" cy="4315993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C825E827-FE21-C6BA-A983-96D21FBB3485}"/>
              </a:ext>
            </a:extLst>
          </p:cNvPr>
          <p:cNvSpPr txBox="1"/>
          <p:nvPr/>
        </p:nvSpPr>
        <p:spPr>
          <a:xfrm>
            <a:off x="1269273" y="5724388"/>
            <a:ext cx="8193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Мама несёт суп с фрикадельками.</a:t>
            </a: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4F68CE9D-8F4C-D1CD-6F6D-2F8C9B21BB6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0831" y="969196"/>
            <a:ext cx="4396998" cy="4396998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6A44E121-ABAF-102E-CD40-752E35F13F42}"/>
              </a:ext>
            </a:extLst>
          </p:cNvPr>
          <p:cNvSpPr txBox="1"/>
          <p:nvPr/>
        </p:nvSpPr>
        <p:spPr>
          <a:xfrm>
            <a:off x="3207749" y="5782730"/>
            <a:ext cx="6663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Перец моет Арину.</a:t>
            </a:r>
            <a:endParaRPr lang="ru-RU" dirty="0"/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732EB867-6248-3B3B-2909-6810AA1EA34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6793" y="1021472"/>
            <a:ext cx="4411235" cy="4411235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D2361113-5005-FFE6-DD49-297007F3F903}"/>
              </a:ext>
            </a:extLst>
          </p:cNvPr>
          <p:cNvSpPr txBox="1"/>
          <p:nvPr/>
        </p:nvSpPr>
        <p:spPr>
          <a:xfrm>
            <a:off x="3295870" y="5784202"/>
            <a:ext cx="6907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Арина моет перец.</a:t>
            </a: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80D9523-0F4D-DE02-75E6-EB4057EFB5D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7749" y="985642"/>
            <a:ext cx="4528739" cy="4528739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DD700B95-AEC3-0945-C2EA-36EB2850B9D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15" t="14624" r="17840" b="16166"/>
          <a:stretch>
            <a:fillRect/>
          </a:stretch>
        </p:blipFill>
        <p:spPr>
          <a:xfrm>
            <a:off x="3399592" y="925341"/>
            <a:ext cx="3652926" cy="433314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4B9F1C-9418-1178-3369-3B77A9DDE21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1" t="3602" r="26740" b="6464"/>
          <a:stretch>
            <a:fillRect/>
          </a:stretch>
        </p:blipFill>
        <p:spPr>
          <a:xfrm rot="4252453">
            <a:off x="4324190" y="1123548"/>
            <a:ext cx="2083525" cy="3604237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1A81CBEE-0422-7FB1-9D81-8362C4BDAA0C}"/>
              </a:ext>
            </a:extLst>
          </p:cNvPr>
          <p:cNvSpPr txBox="1"/>
          <p:nvPr/>
        </p:nvSpPr>
        <p:spPr>
          <a:xfrm>
            <a:off x="2887027" y="5812021"/>
            <a:ext cx="6129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Пряник несёт Серёжу.</a:t>
            </a: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1987DB04-39BE-4CD0-E888-765D6D0238A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7094" y="989732"/>
            <a:ext cx="4480912" cy="4480912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064CFC21-BF94-BB99-C3B0-1C3AA703E477}"/>
              </a:ext>
            </a:extLst>
          </p:cNvPr>
          <p:cNvSpPr txBox="1"/>
          <p:nvPr/>
        </p:nvSpPr>
        <p:spPr>
          <a:xfrm>
            <a:off x="2917409" y="5790782"/>
            <a:ext cx="5910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Серёжа несёт пряник. </a:t>
            </a: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F8B8C195-E25E-95C5-FD2C-2D75B9CAF51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9" b="3299"/>
          <a:stretch/>
        </p:blipFill>
        <p:spPr>
          <a:xfrm>
            <a:off x="3001102" y="979042"/>
            <a:ext cx="4578870" cy="4276798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2707E5F2-404D-D2E6-2888-7D2B8810A7B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>
                        <a14:foregroundMark x1="34277" y1="78320" x2="42480" y2="81543"/>
                        <a14:foregroundMark x1="50195" y1="79785" x2="54883" y2="81055"/>
                        <a14:foregroundMark x1="45020" y1="75879" x2="39453" y2="86035"/>
                        <a14:foregroundMark x1="39453" y1="86035" x2="39453" y2="86035"/>
                        <a14:backgroundMark x1="69043" y1="73828" x2="62012" y2="75488"/>
                        <a14:backgroundMark x1="71973" y1="69727" x2="68457" y2="72656"/>
                        <a14:backgroundMark x1="37305" y1="75293" x2="32910" y2="73633"/>
                        <a14:backgroundMark x1="18945" y1="36719" x2="20313" y2="41309"/>
                        <a14:backgroundMark x1="23730" y1="16895" x2="19922" y2="17285"/>
                        <a14:backgroundMark x1="31934" y1="13867" x2="24707" y2="17480"/>
                        <a14:backgroundMark x1="21973" y1="44238" x2="23242" y2="49609"/>
                        <a14:backgroundMark x1="24023" y1="56738" x2="25391" y2="62500"/>
                        <a14:backgroundMark x1="26367" y1="68652" x2="27539" y2="73242"/>
                        <a14:backgroundMark x1="32227" y1="74219" x2="34374" y2="78205"/>
                        <a14:backgroundMark x1="40527" y1="77441" x2="40749" y2="79354"/>
                        <a14:backgroundMark x1="51848" y1="82223" x2="51465" y2="83594"/>
                        <a14:backgroundMark x1="53320" y1="76953" x2="52882" y2="78523"/>
                        <a14:backgroundMark x1="79395" y1="70801" x2="79102" y2="73535"/>
                        <a14:backgroundMark x1="82617" y1="63477" x2="81250" y2="53711"/>
                        <a14:backgroundMark x1="80371" y1="49902" x2="80078" y2="51758"/>
                        <a14:backgroundMark x1="79395" y1="40918" x2="72852" y2="39160"/>
                        <a14:backgroundMark x1="64355" y1="37988" x2="60645" y2="38477"/>
                        <a14:backgroundMark x1="44141" y1="13965" x2="32813" y2="14648"/>
                        <a14:backgroundMark x1="32813" y1="14648" x2="32813" y2="14648"/>
                        <a14:backgroundMark x1="54102" y1="15137" x2="49609" y2="14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10584">
            <a:off x="4014207" y="-113638"/>
            <a:ext cx="2567066" cy="2567066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A2F1EBE8-9FB8-9D53-4810-809E8E952C3A}"/>
              </a:ext>
            </a:extLst>
          </p:cNvPr>
          <p:cNvSpPr txBox="1"/>
          <p:nvPr/>
        </p:nvSpPr>
        <p:spPr>
          <a:xfrm>
            <a:off x="2097202" y="5487639"/>
            <a:ext cx="69496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На шарике у комарика сидит Гриша.</a:t>
            </a:r>
          </a:p>
        </p:txBody>
      </p: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CD617330-48CC-ACE3-EDB4-0A8C7DE4A84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93" b="97754" l="3125" r="97852">
                        <a14:foregroundMark x1="18066" y1="10938" x2="73535" y2="15527"/>
                        <a14:foregroundMark x1="73535" y1="15527" x2="88672" y2="83594"/>
                        <a14:foregroundMark x1="88672" y1="83594" x2="88672" y2="83594"/>
                        <a14:foregroundMark x1="10254" y1="8105" x2="17383" y2="85059"/>
                        <a14:foregroundMark x1="92188" y1="6641" x2="94043" y2="62793"/>
                        <a14:foregroundMark x1="94043" y1="62793" x2="91406" y2="81250"/>
                        <a14:foregroundMark x1="91406" y1="81250" x2="76660" y2="90039"/>
                        <a14:foregroundMark x1="76660" y1="90039" x2="24121" y2="87500"/>
                        <a14:foregroundMark x1="24121" y1="87500" x2="23145" y2="87207"/>
                        <a14:foregroundMark x1="3125" y1="8105" x2="10254" y2="95020"/>
                        <a14:foregroundMark x1="3125" y1="3809" x2="26758" y2="13379"/>
                        <a14:foregroundMark x1="26758" y1="13379" x2="53711" y2="35059"/>
                        <a14:foregroundMark x1="53711" y1="35059" x2="80273" y2="29590"/>
                        <a14:foregroundMark x1="80273" y1="29590" x2="79395" y2="50879"/>
                        <a14:foregroundMark x1="38086" y1="293" x2="50195" y2="23730"/>
                        <a14:foregroundMark x1="18066" y1="27344" x2="90820" y2="95703"/>
                        <a14:foregroundMark x1="97949" y1="12402" x2="27344" y2="92188"/>
                        <a14:foregroundMark x1="22363" y1="37988" x2="38770" y2="95020"/>
                        <a14:foregroundMark x1="10938" y1="20215" x2="33105" y2="53711"/>
                        <a14:foregroundMark x1="13574" y1="90137" x2="72266" y2="97754"/>
                        <a14:foregroundMark x1="95605" y1="86523" x2="78809" y2="95020"/>
                        <a14:foregroundMark x1="78809" y1="95020" x2="73438" y2="95117"/>
                        <a14:foregroundMark x1="76172" y1="57617" x2="75000" y2="74707"/>
                        <a14:foregroundMark x1="75000" y1="74707" x2="74805" y2="74707"/>
                        <a14:foregroundMark x1="61133" y1="58105" x2="69238" y2="72070"/>
                        <a14:foregroundMark x1="69238" y1="72070" x2="69238" y2="72266"/>
                        <a14:foregroundMark x1="68066" y1="34375" x2="62695" y2="48047"/>
                        <a14:foregroundMark x1="54590" y1="15039" x2="59961" y2="23633"/>
                        <a14:foregroundMark x1="57715" y1="15332" x2="59766" y2="43359"/>
                        <a14:foregroundMark x1="73438" y1="39063" x2="67383" y2="41016"/>
                        <a14:foregroundMark x1="70801" y1="38574" x2="60449" y2="42480"/>
                        <a14:foregroundMark x1="10059" y1="18164" x2="20313" y2="27148"/>
                        <a14:foregroundMark x1="20313" y1="27148" x2="24316" y2="26758"/>
                        <a14:foregroundMark x1="18066" y1="22754" x2="14453" y2="26465"/>
                        <a14:foregroundMark x1="35840" y1="12109" x2="32813" y2="18262"/>
                        <a14:foregroundMark x1="17578" y1="18457" x2="16895" y2="24023"/>
                        <a14:foregroundMark x1="31348" y1="22461" x2="29492" y2="25879"/>
                        <a14:foregroundMark x1="32031" y1="13672" x2="29297" y2="28516"/>
                        <a14:foregroundMark x1="22559" y1="45117" x2="22559" y2="49121"/>
                        <a14:foregroundMark x1="20313" y1="43555" x2="24121" y2="52246"/>
                        <a14:foregroundMark x1="37598" y1="74219" x2="37598" y2="77148"/>
                        <a14:foregroundMark x1="51953" y1="70215" x2="52148" y2="90430"/>
                        <a14:foregroundMark x1="64941" y1="66211" x2="63086" y2="92383"/>
                        <a14:foregroundMark x1="39355" y1="80469" x2="69824" y2="75195"/>
                        <a14:foregroundMark x1="70508" y1="63965" x2="53906" y2="76953"/>
                        <a14:foregroundMark x1="53906" y1="76953" x2="67871" y2="76563"/>
                        <a14:foregroundMark x1="67871" y1="76563" x2="59082" y2="76953"/>
                        <a14:foregroundMark x1="59375" y1="67480" x2="58887" y2="91113"/>
                        <a14:foregroundMark x1="41113" y1="78223" x2="51758" y2="87012"/>
                        <a14:foregroundMark x1="73242" y1="67969" x2="68457" y2="75098"/>
                        <a14:foregroundMark x1="56445" y1="97559" x2="15430" y2="97168"/>
                        <a14:backgroundMark x1="72416" y1="72918" x2="72461" y2="73145"/>
                        <a14:backgroundMark x1="61849" y1="80466" x2="61177" y2="80780"/>
                        <a14:backgroundMark x1="56992" y1="82322" x2="55469" y2="82617"/>
                        <a14:backgroundMark x1="24805" y1="60254" x2="24805" y2="60254"/>
                        <a14:backgroundMark x1="63867" y1="38965" x2="64025" y2="38985"/>
                        <a14:backgroundMark x1="79688" y1="52930" x2="79787" y2="53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7372" y="1048176"/>
            <a:ext cx="4307147" cy="4307147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D43853AF-663D-4508-D8E4-341E5B6E0D79}"/>
              </a:ext>
            </a:extLst>
          </p:cNvPr>
          <p:cNvSpPr txBox="1"/>
          <p:nvPr/>
        </p:nvSpPr>
        <p:spPr>
          <a:xfrm>
            <a:off x="2087589" y="5536651"/>
            <a:ext cx="6619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На Гришином шарике сидят комарики.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28609B-2728-C87D-716D-9E8800569A9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334" y="957292"/>
            <a:ext cx="2183405" cy="2183405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194379B1-238D-FB55-2517-23134F331A4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84" y="0"/>
            <a:ext cx="1244478" cy="1259937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DB2A2728-F2E8-8EF1-DA22-1307E27E940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336" y="1286796"/>
            <a:ext cx="3962799" cy="39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8" grpId="0"/>
      <p:bldP spid="18" grpId="1"/>
      <p:bldP spid="23" grpId="0"/>
      <p:bldP spid="23" grpId="1"/>
      <p:bldP spid="26" grpId="0"/>
      <p:bldP spid="26" grpId="1"/>
      <p:bldP spid="29" grpId="0"/>
      <p:bldP spid="29" grpId="1"/>
      <p:bldP spid="32" grpId="0"/>
      <p:bldP spid="32" grpId="1"/>
      <p:bldP spid="35" grpId="0"/>
      <p:bldP spid="35" grpId="1"/>
      <p:bldP spid="38" grpId="0"/>
      <p:bldP spid="38" grpId="1"/>
      <p:bldP spid="41" grpId="0"/>
      <p:bldP spid="41" grpId="1"/>
      <p:bldP spid="44" grpId="0"/>
      <p:bldP spid="44" grpId="1"/>
      <p:bldP spid="49" grpId="0"/>
      <p:bldP spid="49" grpId="1"/>
      <p:bldP spid="52" grpId="0"/>
      <p:bldP spid="52" grpId="1"/>
      <p:bldP spid="55" grpId="0"/>
      <p:bldP spid="55" grpId="1"/>
      <p:bldP spid="58" grpId="0"/>
      <p:bldP spid="58" grpId="1"/>
      <p:bldP spid="63" grpId="0"/>
      <p:bldP spid="63" grpId="1"/>
      <p:bldP spid="66" grpId="0"/>
      <p:bldP spid="66" grpId="1"/>
      <p:bldP spid="74" grpId="0"/>
      <p:bldP spid="74" grpId="1"/>
      <p:bldP spid="79" grpId="0"/>
      <p:bldP spid="79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AE778E2-338E-44DE-996A-7F699EEC0891}"/>
</file>

<file path=customXml/itemProps2.xml><?xml version="1.0" encoding="utf-8"?>
<ds:datastoreItem xmlns:ds="http://schemas.openxmlformats.org/officeDocument/2006/customXml" ds:itemID="{6A110F03-D9D6-46C2-AA35-C23E21B8126A}"/>
</file>

<file path=customXml/itemProps3.xml><?xml version="1.0" encoding="utf-8"?>
<ds:datastoreItem xmlns:ds="http://schemas.openxmlformats.org/officeDocument/2006/customXml" ds:itemID="{E1C73C91-1C86-40A9-B74A-146BF459F114}"/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87</Words>
  <Application>Microsoft Office PowerPoint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3</cp:revision>
  <dcterms:created xsi:type="dcterms:W3CDTF">2026-02-05T15:42:37Z</dcterms:created>
  <dcterms:modified xsi:type="dcterms:W3CDTF">2026-02-08T21:39:21Z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