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134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23842-42B3-B54A-2C22-BB76EDC8D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A5D098-5285-AC77-8977-157C54A28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BC4F4E-BEE5-FE75-7EF6-361B443D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25D4CB-194C-81F0-9BBA-069514BB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7FB3B-E921-7CC1-88CC-26A2A4B9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9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4AF3D-C55D-D427-A9AD-EB9ED0B8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30185B-B1EF-52E4-F3FD-F846B645C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DE8949-C0E1-CECA-71F6-054FD2DE2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E994D-4581-56C4-1B3E-3D328965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E16F6-B785-DCE7-EBCC-CF1FE228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0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8AA62B-1068-C753-6963-F9D047881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E79552-0593-F66C-9BE9-532249460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6B0A2-5FA2-BABB-562E-DE9830C4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77C5C7-BCD0-6F76-C1D3-793D4611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5A6B08-E1F7-41F3-8F68-54831552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7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426DC-ADB8-1184-EA93-3AD32F59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5016A0-6A36-FBDE-EA64-1A20DA431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63F0D-AF5F-AD25-364C-962C2083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4EC88-7614-6A24-9367-CF09083F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C31492-DFB0-031F-9CC8-5D4E1F68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23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B05AD-2F83-76B8-4B53-CA2935CD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C0722A-90E9-C0FD-DF07-F8661A5CE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547548-21C9-8F94-6FFB-0BE2ED05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46DBB-043F-62BC-6DA3-D5EFFCD1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CF08C-9DB3-E224-1355-97748262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3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6C96C-8531-6849-0978-96CFB5F4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C2296-BE64-C6E2-3C77-622353E34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A55786-2BA2-7314-691E-630DFF03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3B0561-C506-3E25-EA2E-D1F7E703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9A2B7B-EA72-6CD3-BB00-7C5A236C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5325E4-120D-7227-94E9-FB0882E4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70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A5621-7271-3DF9-F873-7F72B5E7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D7FA2B-F440-78CC-6929-272958EC7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81A7CD-000A-757D-653A-74332C2E1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E4FD09-07BA-BADA-E258-0FAF99B13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0C0A94-A982-7540-848C-F05AB835F6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76D84C-3399-93CB-74F1-043ADBD9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0E8DFD-6774-1151-5F88-2B825593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1D38E0-FD29-DEAB-A63B-2CEF5017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5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D6083-D206-037D-EE40-BAD62401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3D55B0-73FF-DB65-DC9D-5B77E764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DC5E30-4401-CBFE-43FA-44693D65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814633-8B05-4B42-8992-D3199960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2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A625E5-D579-238A-8574-E9CE03B4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5A8DAC-2F36-4A5F-775B-F99906F5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4DAE0-2472-0ABD-0568-23CB1495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7676-6B63-C275-9129-A978444E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D8A41-1DA1-9A13-3732-E2D79DFD7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854721-663D-5693-5DFA-58D7F5887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64D6CB-F7D8-D965-39EF-02E7DAD1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310074-699D-AC6E-36E9-13BEE94B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119E02-59F1-B8CB-C94F-B1BCFB33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49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4DDDB-3144-6C13-CF5D-95D5DEF5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4395BC-1519-3B0C-B916-3CA39B695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C9643-B15D-418A-C658-D9D387A8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D22C26-7E40-B0E8-FAA1-4BF3E326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9A6DF-B389-3227-7FC3-CF131FCF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6E0976-AC50-C7F2-ACE9-DBD26429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6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0FB46-1B98-8010-CB60-D7F67877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878616-981A-9E12-4002-4107749B9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F0B72-EF65-951B-6DC7-54DC50505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BC35-AF9A-43D1-9C20-9B1CF26AA701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32279-FEBE-F567-9C77-9F18F6C0D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6BF381-0A24-A1FF-4B66-EE93E1DAA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2A40-DA7D-45DA-95B7-054DD0A81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3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375-4DBD-D218-C1E5-103A162AC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8"/>
            <a:ext cx="12283017" cy="7018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72F69-881D-4682-27C0-BE62F320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3" y="3826933"/>
            <a:ext cx="3031067" cy="30310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0A3E665-8663-8786-25AA-4F02AEBFCE92}"/>
              </a:ext>
            </a:extLst>
          </p:cNvPr>
          <p:cNvSpPr/>
          <p:nvPr/>
        </p:nvSpPr>
        <p:spPr>
          <a:xfrm>
            <a:off x="1193800" y="447565"/>
            <a:ext cx="7941733" cy="6283435"/>
          </a:xfrm>
          <a:custGeom>
            <a:avLst/>
            <a:gdLst>
              <a:gd name="csX0" fmla="*/ 0 w 7941733"/>
              <a:gd name="csY0" fmla="*/ 1047260 h 6283435"/>
              <a:gd name="csX1" fmla="*/ 1047260 w 7941733"/>
              <a:gd name="csY1" fmla="*/ 0 h 6283435"/>
              <a:gd name="csX2" fmla="*/ 1573509 w 7941733"/>
              <a:gd name="csY2" fmla="*/ 0 h 6283435"/>
              <a:gd name="csX3" fmla="*/ 1982814 w 7941733"/>
              <a:gd name="csY3" fmla="*/ 0 h 6283435"/>
              <a:gd name="csX4" fmla="*/ 2626008 w 7941733"/>
              <a:gd name="csY4" fmla="*/ 0 h 6283435"/>
              <a:gd name="csX5" fmla="*/ 3269201 w 7941733"/>
              <a:gd name="csY5" fmla="*/ 0 h 6283435"/>
              <a:gd name="csX6" fmla="*/ 3853922 w 7941733"/>
              <a:gd name="csY6" fmla="*/ 0 h 6283435"/>
              <a:gd name="csX7" fmla="*/ 4380171 w 7941733"/>
              <a:gd name="csY7" fmla="*/ 0 h 6283435"/>
              <a:gd name="csX8" fmla="*/ 4789476 w 7941733"/>
              <a:gd name="csY8" fmla="*/ 0 h 6283435"/>
              <a:gd name="csX9" fmla="*/ 5198781 w 7941733"/>
              <a:gd name="csY9" fmla="*/ 0 h 6283435"/>
              <a:gd name="csX10" fmla="*/ 5783503 w 7941733"/>
              <a:gd name="csY10" fmla="*/ 0 h 6283435"/>
              <a:gd name="csX11" fmla="*/ 6894473 w 7941733"/>
              <a:gd name="csY11" fmla="*/ 0 h 6283435"/>
              <a:gd name="csX12" fmla="*/ 7941733 w 7941733"/>
              <a:gd name="csY12" fmla="*/ 1047260 h 6283435"/>
              <a:gd name="csX13" fmla="*/ 7941733 w 7941733"/>
              <a:gd name="csY13" fmla="*/ 1603787 h 6283435"/>
              <a:gd name="csX14" fmla="*/ 7941733 w 7941733"/>
              <a:gd name="csY14" fmla="*/ 2202204 h 6283435"/>
              <a:gd name="csX15" fmla="*/ 7941733 w 7941733"/>
              <a:gd name="csY15" fmla="*/ 2758731 h 6283435"/>
              <a:gd name="csX16" fmla="*/ 7941733 w 7941733"/>
              <a:gd name="csY16" fmla="*/ 3231480 h 6283435"/>
              <a:gd name="csX17" fmla="*/ 7941733 w 7941733"/>
              <a:gd name="csY17" fmla="*/ 3829896 h 6283435"/>
              <a:gd name="csX18" fmla="*/ 7941733 w 7941733"/>
              <a:gd name="csY18" fmla="*/ 4512091 h 6283435"/>
              <a:gd name="csX19" fmla="*/ 7941733 w 7941733"/>
              <a:gd name="csY19" fmla="*/ 5236175 h 6283435"/>
              <a:gd name="csX20" fmla="*/ 6894473 w 7941733"/>
              <a:gd name="csY20" fmla="*/ 6283435 h 6283435"/>
              <a:gd name="csX21" fmla="*/ 6426696 w 7941733"/>
              <a:gd name="csY21" fmla="*/ 6283435 h 6283435"/>
              <a:gd name="csX22" fmla="*/ 5725030 w 7941733"/>
              <a:gd name="csY22" fmla="*/ 6283435 h 6283435"/>
              <a:gd name="csX23" fmla="*/ 5023365 w 7941733"/>
              <a:gd name="csY23" fmla="*/ 6283435 h 6283435"/>
              <a:gd name="csX24" fmla="*/ 4555588 w 7941733"/>
              <a:gd name="csY24" fmla="*/ 6283435 h 6283435"/>
              <a:gd name="csX25" fmla="*/ 4029339 w 7941733"/>
              <a:gd name="csY25" fmla="*/ 6283435 h 6283435"/>
              <a:gd name="csX26" fmla="*/ 3503089 w 7941733"/>
              <a:gd name="csY26" fmla="*/ 6283435 h 6283435"/>
              <a:gd name="csX27" fmla="*/ 2918368 w 7941733"/>
              <a:gd name="csY27" fmla="*/ 6283435 h 6283435"/>
              <a:gd name="csX28" fmla="*/ 2275175 w 7941733"/>
              <a:gd name="csY28" fmla="*/ 6283435 h 6283435"/>
              <a:gd name="csX29" fmla="*/ 1631981 w 7941733"/>
              <a:gd name="csY29" fmla="*/ 6283435 h 6283435"/>
              <a:gd name="csX30" fmla="*/ 1047260 w 7941733"/>
              <a:gd name="csY30" fmla="*/ 6283435 h 6283435"/>
              <a:gd name="csX31" fmla="*/ 0 w 7941733"/>
              <a:gd name="csY31" fmla="*/ 5236175 h 6283435"/>
              <a:gd name="csX32" fmla="*/ 0 w 7941733"/>
              <a:gd name="csY32" fmla="*/ 4595869 h 6283435"/>
              <a:gd name="csX33" fmla="*/ 0 w 7941733"/>
              <a:gd name="csY33" fmla="*/ 4081231 h 6283435"/>
              <a:gd name="csX34" fmla="*/ 0 w 7941733"/>
              <a:gd name="csY34" fmla="*/ 3482815 h 6283435"/>
              <a:gd name="csX35" fmla="*/ 0 w 7941733"/>
              <a:gd name="csY35" fmla="*/ 2926288 h 6283435"/>
              <a:gd name="csX36" fmla="*/ 0 w 7941733"/>
              <a:gd name="csY36" fmla="*/ 2411649 h 6283435"/>
              <a:gd name="csX37" fmla="*/ 0 w 7941733"/>
              <a:gd name="csY37" fmla="*/ 1729455 h 6283435"/>
              <a:gd name="csX38" fmla="*/ 0 w 7941733"/>
              <a:gd name="csY38" fmla="*/ 1047260 h 62834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7941733" h="6283435" fill="none" extrusionOk="0">
                <a:moveTo>
                  <a:pt x="0" y="1047260"/>
                </a:moveTo>
                <a:cubicBezTo>
                  <a:pt x="67868" y="508449"/>
                  <a:pt x="409479" y="-126620"/>
                  <a:pt x="1047260" y="0"/>
                </a:cubicBezTo>
                <a:cubicBezTo>
                  <a:pt x="1221420" y="-16715"/>
                  <a:pt x="1412748" y="19116"/>
                  <a:pt x="1573509" y="0"/>
                </a:cubicBezTo>
                <a:cubicBezTo>
                  <a:pt x="1734270" y="-19116"/>
                  <a:pt x="1821489" y="21615"/>
                  <a:pt x="1982814" y="0"/>
                </a:cubicBezTo>
                <a:cubicBezTo>
                  <a:pt x="2144139" y="-21615"/>
                  <a:pt x="2484128" y="31316"/>
                  <a:pt x="2626008" y="0"/>
                </a:cubicBezTo>
                <a:cubicBezTo>
                  <a:pt x="2767888" y="-31316"/>
                  <a:pt x="3028434" y="6328"/>
                  <a:pt x="3269201" y="0"/>
                </a:cubicBezTo>
                <a:cubicBezTo>
                  <a:pt x="3509968" y="-6328"/>
                  <a:pt x="3573056" y="7629"/>
                  <a:pt x="3853922" y="0"/>
                </a:cubicBezTo>
                <a:cubicBezTo>
                  <a:pt x="4134788" y="-7629"/>
                  <a:pt x="4217349" y="355"/>
                  <a:pt x="4380171" y="0"/>
                </a:cubicBezTo>
                <a:cubicBezTo>
                  <a:pt x="4542993" y="-355"/>
                  <a:pt x="4702265" y="39264"/>
                  <a:pt x="4789476" y="0"/>
                </a:cubicBezTo>
                <a:cubicBezTo>
                  <a:pt x="4876687" y="-39264"/>
                  <a:pt x="5003727" y="28058"/>
                  <a:pt x="5198781" y="0"/>
                </a:cubicBezTo>
                <a:cubicBezTo>
                  <a:pt x="5393836" y="-28058"/>
                  <a:pt x="5581539" y="61648"/>
                  <a:pt x="5783503" y="0"/>
                </a:cubicBezTo>
                <a:cubicBezTo>
                  <a:pt x="5985467" y="-61648"/>
                  <a:pt x="6621380" y="33854"/>
                  <a:pt x="6894473" y="0"/>
                </a:cubicBezTo>
                <a:cubicBezTo>
                  <a:pt x="7362399" y="-29528"/>
                  <a:pt x="7891601" y="484895"/>
                  <a:pt x="7941733" y="1047260"/>
                </a:cubicBezTo>
                <a:cubicBezTo>
                  <a:pt x="7998664" y="1311672"/>
                  <a:pt x="7883853" y="1397020"/>
                  <a:pt x="7941733" y="1603787"/>
                </a:cubicBezTo>
                <a:cubicBezTo>
                  <a:pt x="7999613" y="1810554"/>
                  <a:pt x="7917043" y="2030293"/>
                  <a:pt x="7941733" y="2202204"/>
                </a:cubicBezTo>
                <a:cubicBezTo>
                  <a:pt x="7966423" y="2374115"/>
                  <a:pt x="7882388" y="2625085"/>
                  <a:pt x="7941733" y="2758731"/>
                </a:cubicBezTo>
                <a:cubicBezTo>
                  <a:pt x="8001078" y="2892377"/>
                  <a:pt x="7907199" y="3108356"/>
                  <a:pt x="7941733" y="3231480"/>
                </a:cubicBezTo>
                <a:cubicBezTo>
                  <a:pt x="7976267" y="3354604"/>
                  <a:pt x="7907538" y="3546233"/>
                  <a:pt x="7941733" y="3829896"/>
                </a:cubicBezTo>
                <a:cubicBezTo>
                  <a:pt x="7975928" y="4113559"/>
                  <a:pt x="7925726" y="4208692"/>
                  <a:pt x="7941733" y="4512091"/>
                </a:cubicBezTo>
                <a:cubicBezTo>
                  <a:pt x="7957740" y="4815490"/>
                  <a:pt x="7908401" y="5017025"/>
                  <a:pt x="7941733" y="5236175"/>
                </a:cubicBezTo>
                <a:cubicBezTo>
                  <a:pt x="7929792" y="5896490"/>
                  <a:pt x="7505551" y="6233090"/>
                  <a:pt x="6894473" y="6283435"/>
                </a:cubicBezTo>
                <a:cubicBezTo>
                  <a:pt x="6746802" y="6306193"/>
                  <a:pt x="6609615" y="6250795"/>
                  <a:pt x="6426696" y="6283435"/>
                </a:cubicBezTo>
                <a:cubicBezTo>
                  <a:pt x="6243777" y="6316075"/>
                  <a:pt x="5901978" y="6266623"/>
                  <a:pt x="5725030" y="6283435"/>
                </a:cubicBezTo>
                <a:cubicBezTo>
                  <a:pt x="5548082" y="6300247"/>
                  <a:pt x="5352290" y="6276461"/>
                  <a:pt x="5023365" y="6283435"/>
                </a:cubicBezTo>
                <a:cubicBezTo>
                  <a:pt x="4694441" y="6290409"/>
                  <a:pt x="4732639" y="6254852"/>
                  <a:pt x="4555588" y="6283435"/>
                </a:cubicBezTo>
                <a:cubicBezTo>
                  <a:pt x="4378537" y="6312018"/>
                  <a:pt x="4265972" y="6232795"/>
                  <a:pt x="4029339" y="6283435"/>
                </a:cubicBezTo>
                <a:cubicBezTo>
                  <a:pt x="3792706" y="6334075"/>
                  <a:pt x="3728853" y="6225870"/>
                  <a:pt x="3503089" y="6283435"/>
                </a:cubicBezTo>
                <a:cubicBezTo>
                  <a:pt x="3277325" y="6341000"/>
                  <a:pt x="3054529" y="6216316"/>
                  <a:pt x="2918368" y="6283435"/>
                </a:cubicBezTo>
                <a:cubicBezTo>
                  <a:pt x="2782207" y="6350554"/>
                  <a:pt x="2474827" y="6212353"/>
                  <a:pt x="2275175" y="6283435"/>
                </a:cubicBezTo>
                <a:cubicBezTo>
                  <a:pt x="2075523" y="6354517"/>
                  <a:pt x="1830363" y="6229707"/>
                  <a:pt x="1631981" y="6283435"/>
                </a:cubicBezTo>
                <a:cubicBezTo>
                  <a:pt x="1433599" y="6337163"/>
                  <a:pt x="1218298" y="6281841"/>
                  <a:pt x="1047260" y="6283435"/>
                </a:cubicBezTo>
                <a:cubicBezTo>
                  <a:pt x="485024" y="6423544"/>
                  <a:pt x="122052" y="5786034"/>
                  <a:pt x="0" y="5236175"/>
                </a:cubicBezTo>
                <a:cubicBezTo>
                  <a:pt x="-52346" y="4934051"/>
                  <a:pt x="31786" y="4860513"/>
                  <a:pt x="0" y="4595869"/>
                </a:cubicBezTo>
                <a:cubicBezTo>
                  <a:pt x="-31786" y="4331225"/>
                  <a:pt x="49650" y="4267751"/>
                  <a:pt x="0" y="4081231"/>
                </a:cubicBezTo>
                <a:cubicBezTo>
                  <a:pt x="-49650" y="3894711"/>
                  <a:pt x="37798" y="3780530"/>
                  <a:pt x="0" y="3482815"/>
                </a:cubicBezTo>
                <a:cubicBezTo>
                  <a:pt x="-37798" y="3185100"/>
                  <a:pt x="54315" y="3200499"/>
                  <a:pt x="0" y="2926288"/>
                </a:cubicBezTo>
                <a:cubicBezTo>
                  <a:pt x="-54315" y="2652077"/>
                  <a:pt x="61610" y="2651380"/>
                  <a:pt x="0" y="2411649"/>
                </a:cubicBezTo>
                <a:cubicBezTo>
                  <a:pt x="-61610" y="2171918"/>
                  <a:pt x="34084" y="2063764"/>
                  <a:pt x="0" y="1729455"/>
                </a:cubicBezTo>
                <a:cubicBezTo>
                  <a:pt x="-34084" y="1395146"/>
                  <a:pt x="15491" y="1358226"/>
                  <a:pt x="0" y="1047260"/>
                </a:cubicBezTo>
                <a:close/>
              </a:path>
              <a:path w="7941733" h="6283435" stroke="0" extrusionOk="0">
                <a:moveTo>
                  <a:pt x="0" y="1047260"/>
                </a:moveTo>
                <a:cubicBezTo>
                  <a:pt x="42561" y="555492"/>
                  <a:pt x="390487" y="-76870"/>
                  <a:pt x="1047260" y="0"/>
                </a:cubicBezTo>
                <a:cubicBezTo>
                  <a:pt x="1217737" y="-42876"/>
                  <a:pt x="1317106" y="14429"/>
                  <a:pt x="1515037" y="0"/>
                </a:cubicBezTo>
                <a:cubicBezTo>
                  <a:pt x="1712968" y="-14429"/>
                  <a:pt x="1777327" y="41072"/>
                  <a:pt x="1924342" y="0"/>
                </a:cubicBezTo>
                <a:cubicBezTo>
                  <a:pt x="2071357" y="-41072"/>
                  <a:pt x="2337094" y="76728"/>
                  <a:pt x="2567535" y="0"/>
                </a:cubicBezTo>
                <a:cubicBezTo>
                  <a:pt x="2797976" y="-76728"/>
                  <a:pt x="2893139" y="7660"/>
                  <a:pt x="3093785" y="0"/>
                </a:cubicBezTo>
                <a:cubicBezTo>
                  <a:pt x="3294431" y="-7660"/>
                  <a:pt x="3465321" y="2005"/>
                  <a:pt x="3620034" y="0"/>
                </a:cubicBezTo>
                <a:cubicBezTo>
                  <a:pt x="3774747" y="-2005"/>
                  <a:pt x="3959977" y="30456"/>
                  <a:pt x="4146283" y="0"/>
                </a:cubicBezTo>
                <a:cubicBezTo>
                  <a:pt x="4332589" y="-30456"/>
                  <a:pt x="4626760" y="74421"/>
                  <a:pt x="4847948" y="0"/>
                </a:cubicBezTo>
                <a:cubicBezTo>
                  <a:pt x="5069136" y="-74421"/>
                  <a:pt x="5305743" y="28021"/>
                  <a:pt x="5432670" y="0"/>
                </a:cubicBezTo>
                <a:cubicBezTo>
                  <a:pt x="5559597" y="-28021"/>
                  <a:pt x="5855893" y="43597"/>
                  <a:pt x="6075863" y="0"/>
                </a:cubicBezTo>
                <a:cubicBezTo>
                  <a:pt x="6295833" y="-43597"/>
                  <a:pt x="6548915" y="8465"/>
                  <a:pt x="6894473" y="0"/>
                </a:cubicBezTo>
                <a:cubicBezTo>
                  <a:pt x="7565618" y="-52169"/>
                  <a:pt x="7995808" y="525112"/>
                  <a:pt x="7941733" y="1047260"/>
                </a:cubicBezTo>
                <a:cubicBezTo>
                  <a:pt x="7963455" y="1173315"/>
                  <a:pt x="7910037" y="1453266"/>
                  <a:pt x="7941733" y="1645676"/>
                </a:cubicBezTo>
                <a:cubicBezTo>
                  <a:pt x="7973429" y="1838086"/>
                  <a:pt x="7889727" y="2057775"/>
                  <a:pt x="7941733" y="2285982"/>
                </a:cubicBezTo>
                <a:cubicBezTo>
                  <a:pt x="7993739" y="2514189"/>
                  <a:pt x="7910660" y="2604124"/>
                  <a:pt x="7941733" y="2800620"/>
                </a:cubicBezTo>
                <a:cubicBezTo>
                  <a:pt x="7972806" y="2997116"/>
                  <a:pt x="7915086" y="3085473"/>
                  <a:pt x="7941733" y="3357147"/>
                </a:cubicBezTo>
                <a:cubicBezTo>
                  <a:pt x="7968380" y="3628821"/>
                  <a:pt x="7938088" y="3756407"/>
                  <a:pt x="7941733" y="3955564"/>
                </a:cubicBezTo>
                <a:cubicBezTo>
                  <a:pt x="7945378" y="4154721"/>
                  <a:pt x="7939574" y="4397305"/>
                  <a:pt x="7941733" y="4512091"/>
                </a:cubicBezTo>
                <a:cubicBezTo>
                  <a:pt x="7943892" y="4626877"/>
                  <a:pt x="7935598" y="5036259"/>
                  <a:pt x="7941733" y="5236175"/>
                </a:cubicBezTo>
                <a:cubicBezTo>
                  <a:pt x="8046324" y="5729290"/>
                  <a:pt x="7370872" y="6277335"/>
                  <a:pt x="6894473" y="6283435"/>
                </a:cubicBezTo>
                <a:cubicBezTo>
                  <a:pt x="6702184" y="6319252"/>
                  <a:pt x="6389342" y="6255275"/>
                  <a:pt x="6251280" y="6283435"/>
                </a:cubicBezTo>
                <a:cubicBezTo>
                  <a:pt x="6113218" y="6311595"/>
                  <a:pt x="6021932" y="6239270"/>
                  <a:pt x="5841975" y="6283435"/>
                </a:cubicBezTo>
                <a:cubicBezTo>
                  <a:pt x="5662018" y="6327600"/>
                  <a:pt x="5498192" y="6282972"/>
                  <a:pt x="5257253" y="6283435"/>
                </a:cubicBezTo>
                <a:cubicBezTo>
                  <a:pt x="5016314" y="6283898"/>
                  <a:pt x="5011190" y="6247166"/>
                  <a:pt x="4847948" y="6283435"/>
                </a:cubicBezTo>
                <a:cubicBezTo>
                  <a:pt x="4684707" y="6319704"/>
                  <a:pt x="4400563" y="6267327"/>
                  <a:pt x="4263227" y="6283435"/>
                </a:cubicBezTo>
                <a:cubicBezTo>
                  <a:pt x="4125891" y="6299543"/>
                  <a:pt x="3925539" y="6231877"/>
                  <a:pt x="3795450" y="6283435"/>
                </a:cubicBezTo>
                <a:cubicBezTo>
                  <a:pt x="3665361" y="6334993"/>
                  <a:pt x="3398023" y="6223301"/>
                  <a:pt x="3210729" y="6283435"/>
                </a:cubicBezTo>
                <a:cubicBezTo>
                  <a:pt x="3023435" y="6343569"/>
                  <a:pt x="2934371" y="6239035"/>
                  <a:pt x="2801424" y="6283435"/>
                </a:cubicBezTo>
                <a:cubicBezTo>
                  <a:pt x="2668477" y="6327835"/>
                  <a:pt x="2447562" y="6253074"/>
                  <a:pt x="2099758" y="6283435"/>
                </a:cubicBezTo>
                <a:cubicBezTo>
                  <a:pt x="1751954" y="6313796"/>
                  <a:pt x="1379787" y="6283242"/>
                  <a:pt x="1047260" y="6283435"/>
                </a:cubicBezTo>
                <a:cubicBezTo>
                  <a:pt x="373686" y="6243759"/>
                  <a:pt x="43772" y="5791635"/>
                  <a:pt x="0" y="5236175"/>
                </a:cubicBezTo>
                <a:cubicBezTo>
                  <a:pt x="-49532" y="5012602"/>
                  <a:pt x="40147" y="4934892"/>
                  <a:pt x="0" y="4721537"/>
                </a:cubicBezTo>
                <a:cubicBezTo>
                  <a:pt x="-40147" y="4508182"/>
                  <a:pt x="71012" y="4364457"/>
                  <a:pt x="0" y="4039342"/>
                </a:cubicBezTo>
                <a:cubicBezTo>
                  <a:pt x="-71012" y="3714227"/>
                  <a:pt x="51116" y="3642786"/>
                  <a:pt x="0" y="3399037"/>
                </a:cubicBezTo>
                <a:cubicBezTo>
                  <a:pt x="-51116" y="3155288"/>
                  <a:pt x="55503" y="3115054"/>
                  <a:pt x="0" y="2884398"/>
                </a:cubicBezTo>
                <a:cubicBezTo>
                  <a:pt x="-55503" y="2653742"/>
                  <a:pt x="31734" y="2473209"/>
                  <a:pt x="0" y="2369760"/>
                </a:cubicBezTo>
                <a:cubicBezTo>
                  <a:pt x="-31734" y="2266311"/>
                  <a:pt x="45268" y="2004207"/>
                  <a:pt x="0" y="1855122"/>
                </a:cubicBezTo>
                <a:cubicBezTo>
                  <a:pt x="-45268" y="1706037"/>
                  <a:pt x="96390" y="1210389"/>
                  <a:pt x="0" y="104726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736635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94379B1-238D-FB55-2517-23134F331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" y="0"/>
            <a:ext cx="1244478" cy="12599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12F03-B82B-A887-8493-170337F1F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0" y="587981"/>
            <a:ext cx="4570445" cy="457044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26AFD6-8828-C4A3-7EAD-315F5AA73FBC}"/>
              </a:ext>
            </a:extLst>
          </p:cNvPr>
          <p:cNvSpPr txBox="1"/>
          <p:nvPr/>
        </p:nvSpPr>
        <p:spPr>
          <a:xfrm>
            <a:off x="2838790" y="5385912"/>
            <a:ext cx="5411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буряка рюкзак.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1E3A18-D522-A8BD-A24D-A7F761D12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0" y="587981"/>
            <a:ext cx="4570445" cy="457044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546F06-F413-9FD5-BFC6-DFACA2E11BAB}"/>
              </a:ext>
            </a:extLst>
          </p:cNvPr>
          <p:cNvSpPr txBox="1"/>
          <p:nvPr/>
        </p:nvSpPr>
        <p:spPr>
          <a:xfrm>
            <a:off x="2813390" y="5385911"/>
            <a:ext cx="4884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рюкзаку буряк.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5CF73D-FCE6-B668-C543-4B52F1D11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84" y="587980"/>
            <a:ext cx="4550670" cy="455067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94D2E1-DB5C-E6D8-06A1-4595D6FC80F1}"/>
              </a:ext>
            </a:extLst>
          </p:cNvPr>
          <p:cNvSpPr txBox="1"/>
          <p:nvPr/>
        </p:nvSpPr>
        <p:spPr>
          <a:xfrm>
            <a:off x="1506734" y="5375466"/>
            <a:ext cx="756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Акваріум мріє про Андрія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9EDB29-A1C8-EA57-3F80-35E936F40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t="1852" r="15759" b="3674"/>
          <a:stretch>
            <a:fillRect/>
          </a:stretch>
        </p:blipFill>
        <p:spPr>
          <a:xfrm>
            <a:off x="3489821" y="608112"/>
            <a:ext cx="3349689" cy="456075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CED262-0A3B-E342-75E4-9682E769DA45}"/>
              </a:ext>
            </a:extLst>
          </p:cNvPr>
          <p:cNvSpPr txBox="1"/>
          <p:nvPr/>
        </p:nvSpPr>
        <p:spPr>
          <a:xfrm>
            <a:off x="1539543" y="5395242"/>
            <a:ext cx="7563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Андрій мріє про акваріум.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7F2B7D8-3663-797A-871C-E5481F0E15C6}"/>
              </a:ext>
            </a:extLst>
          </p:cNvPr>
          <p:cNvGrpSpPr/>
          <p:nvPr/>
        </p:nvGrpSpPr>
        <p:grpSpPr>
          <a:xfrm>
            <a:off x="2894769" y="606642"/>
            <a:ext cx="4550670" cy="4550670"/>
            <a:chOff x="2868484" y="606642"/>
            <a:chExt cx="4550670" cy="455067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82AE9BD-9636-11E1-6EA6-80FE7F14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484" y="606642"/>
              <a:ext cx="4550670" cy="4550670"/>
            </a:xfrm>
            <a:prstGeom prst="rect">
              <a:avLst/>
            </a:prstGeom>
            <a:ln w="38100" cap="sq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84605E6-E61E-D3A5-753D-1198B9DA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868" y="2340343"/>
              <a:ext cx="1882132" cy="1882132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4264560-C414-8801-9D7E-DF234E09758E}"/>
              </a:ext>
            </a:extLst>
          </p:cNvPr>
          <p:cNvSpPr txBox="1"/>
          <p:nvPr/>
        </p:nvSpPr>
        <p:spPr>
          <a:xfrm>
            <a:off x="1360333" y="5415018"/>
            <a:ext cx="7641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сухаря на тарілці Каріна.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186672D-04E4-D4E6-EE45-C7427CA1F6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84" y="603457"/>
            <a:ext cx="4550670" cy="455067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2D4FD61-6ABF-0954-4AC9-87148FE7CB29}"/>
              </a:ext>
            </a:extLst>
          </p:cNvPr>
          <p:cNvSpPr txBox="1"/>
          <p:nvPr/>
        </p:nvSpPr>
        <p:spPr>
          <a:xfrm>
            <a:off x="1455922" y="5434794"/>
            <a:ext cx="7563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Каріни на тарілці сухарі.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89ED9E9-3DA4-3F6A-0A93-CC21859255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5125" r="5596" b="5378"/>
          <a:stretch>
            <a:fillRect/>
          </a:stretch>
        </p:blipFill>
        <p:spPr>
          <a:xfrm>
            <a:off x="2894769" y="629968"/>
            <a:ext cx="4514466" cy="45780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2ABE65B-F9A5-6523-E448-5CBD0DAB8C74}"/>
              </a:ext>
            </a:extLst>
          </p:cNvPr>
          <p:cNvSpPr txBox="1"/>
          <p:nvPr/>
        </p:nvSpPr>
        <p:spPr>
          <a:xfrm>
            <a:off x="1557547" y="5209575"/>
            <a:ext cx="7658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За Андрієм спостерігають звірята.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45552AB-9365-CB08-18EB-F6AE9B13C3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5045" r="4130" b="8378"/>
          <a:stretch>
            <a:fillRect/>
          </a:stretch>
        </p:blipFill>
        <p:spPr>
          <a:xfrm>
            <a:off x="2812505" y="673541"/>
            <a:ext cx="4606649" cy="445182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C66684D-E835-A6B3-8418-B424304D9765}"/>
              </a:ext>
            </a:extLst>
          </p:cNvPr>
          <p:cNvSpPr txBox="1"/>
          <p:nvPr/>
        </p:nvSpPr>
        <p:spPr>
          <a:xfrm>
            <a:off x="2106988" y="5189799"/>
            <a:ext cx="7086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Андрій спостерігає за звірятами.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DB30D461-0966-334E-C3E2-F7C1CA5F6ECE}"/>
              </a:ext>
            </a:extLst>
          </p:cNvPr>
          <p:cNvGrpSpPr/>
          <p:nvPr/>
        </p:nvGrpSpPr>
        <p:grpSpPr>
          <a:xfrm>
            <a:off x="2881795" y="668150"/>
            <a:ext cx="4524047" cy="4524047"/>
            <a:chOff x="2881795" y="668150"/>
            <a:chExt cx="4524047" cy="452404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8C576B4E-BF5E-CEDA-9C69-5E0C2BAFD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795" y="668150"/>
              <a:ext cx="4524047" cy="4524047"/>
            </a:xfrm>
            <a:prstGeom prst="rect">
              <a:avLst/>
            </a:prstGeom>
            <a:ln w="38100" cap="sq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2A8DB4C2-0F81-59AB-463B-8BCD6605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612" y="1905691"/>
              <a:ext cx="2190363" cy="2190363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0CB07E8-D28F-B982-DA49-1C638BAED0B6}"/>
              </a:ext>
            </a:extLst>
          </p:cNvPr>
          <p:cNvSpPr txBox="1"/>
          <p:nvPr/>
        </p:nvSpPr>
        <p:spPr>
          <a:xfrm>
            <a:off x="1742172" y="5412903"/>
            <a:ext cx="725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На буряку росте грядка.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0C6238F-A5AF-19BE-1D7A-FBB221768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0" y="573640"/>
            <a:ext cx="4578044" cy="45780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1F1A24B-B4B9-ACA6-1234-95DA0E33B49C}"/>
              </a:ext>
            </a:extLst>
          </p:cNvPr>
          <p:cNvSpPr txBox="1"/>
          <p:nvPr/>
        </p:nvSpPr>
        <p:spPr>
          <a:xfrm>
            <a:off x="1960635" y="5420409"/>
            <a:ext cx="6655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На грядці росте буряк.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98D9AE44-5025-ECEB-CAD0-9996C547B38D}"/>
              </a:ext>
            </a:extLst>
          </p:cNvPr>
          <p:cNvGrpSpPr/>
          <p:nvPr/>
        </p:nvGrpSpPr>
        <p:grpSpPr>
          <a:xfrm>
            <a:off x="2855510" y="606549"/>
            <a:ext cx="4657816" cy="4535286"/>
            <a:chOff x="2855510" y="606549"/>
            <a:chExt cx="4657816" cy="4535286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962CC88-A737-46D0-E3B5-C9962F6F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510" y="606549"/>
              <a:ext cx="4535286" cy="4535286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909AEB29-3F10-889C-B981-45255AB5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5" t="36874" r="52902" b="31187"/>
            <a:stretch>
              <a:fillRect/>
            </a:stretch>
          </p:blipFill>
          <p:spPr>
            <a:xfrm rot="15427322">
              <a:off x="3292618" y="2881925"/>
              <a:ext cx="1421863" cy="2190363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EAB971-1B57-882A-8062-1C49F699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2230185">
              <a:off x="5056425" y="2935836"/>
              <a:ext cx="2456901" cy="1883827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C0BD12EE-703C-64A7-035B-D7A4DDA42022}"/>
              </a:ext>
            </a:extLst>
          </p:cNvPr>
          <p:cNvSpPr txBox="1"/>
          <p:nvPr/>
        </p:nvSpPr>
        <p:spPr>
          <a:xfrm>
            <a:off x="1483119" y="5354686"/>
            <a:ext cx="7641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Сухарі тримають лицарів.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9137581C-2A3F-1F98-95B6-F76D0DCD14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44" y="641298"/>
            <a:ext cx="4556810" cy="455681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308C9C2-4760-9594-5CB8-B5080D65EAFF}"/>
              </a:ext>
            </a:extLst>
          </p:cNvPr>
          <p:cNvSpPr txBox="1"/>
          <p:nvPr/>
        </p:nvSpPr>
        <p:spPr>
          <a:xfrm>
            <a:off x="1592189" y="5372851"/>
            <a:ext cx="743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Лицарі тримають сухарі.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B29BCDD2-912B-8C3D-91DF-DD068D1162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2" r="24987"/>
          <a:stretch>
            <a:fillRect/>
          </a:stretch>
        </p:blipFill>
        <p:spPr>
          <a:xfrm>
            <a:off x="2646904" y="817633"/>
            <a:ext cx="5010196" cy="42250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768A5C5E-7F16-02C0-4CFF-716AC51699AE}"/>
              </a:ext>
            </a:extLst>
          </p:cNvPr>
          <p:cNvSpPr txBox="1"/>
          <p:nvPr/>
        </p:nvSpPr>
        <p:spPr>
          <a:xfrm>
            <a:off x="1724036" y="5382181"/>
            <a:ext cx="7352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річці плавають комарі.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93F73655-7A73-3A32-1A6D-960220F62C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26" y="579652"/>
            <a:ext cx="4692727" cy="469272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6E8210C-F139-DF45-4CFC-1A15206A3739}"/>
              </a:ext>
            </a:extLst>
          </p:cNvPr>
          <p:cNvSpPr txBox="1"/>
          <p:nvPr/>
        </p:nvSpPr>
        <p:spPr>
          <a:xfrm>
            <a:off x="1778442" y="5420296"/>
            <a:ext cx="7125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/>
              <a:t>Над річкою літають комарі.</a:t>
            </a:r>
            <a:endParaRPr lang="ru-RU" sz="4400" b="1" dirty="0"/>
          </a:p>
        </p:txBody>
      </p: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BA529C44-D22B-1A3C-5627-7C3B3A5360AA}"/>
              </a:ext>
            </a:extLst>
          </p:cNvPr>
          <p:cNvGrpSpPr/>
          <p:nvPr/>
        </p:nvGrpSpPr>
        <p:grpSpPr>
          <a:xfrm>
            <a:off x="2836874" y="599663"/>
            <a:ext cx="4728633" cy="4595149"/>
            <a:chOff x="2836874" y="625688"/>
            <a:chExt cx="4728633" cy="459514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B745C7BF-BEF6-7B20-E377-111F028FB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 t="6527" r="5702" b="8867"/>
            <a:stretch>
              <a:fillRect/>
            </a:stretch>
          </p:blipFill>
          <p:spPr>
            <a:xfrm>
              <a:off x="2836874" y="625688"/>
              <a:ext cx="4728633" cy="4595149"/>
            </a:xfrm>
            <a:prstGeom prst="rect">
              <a:avLst/>
            </a:prstGeom>
            <a:ln w="38100" cap="sq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BF2DBC77-4407-F95F-EC9C-1C504F3D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5" t="66658" r="27497" b="15342"/>
            <a:stretch>
              <a:fillRect/>
            </a:stretch>
          </p:blipFill>
          <p:spPr>
            <a:xfrm rot="21009560">
              <a:off x="5126018" y="4523531"/>
              <a:ext cx="1441486" cy="68974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1C0CB429-C7A6-6922-1D45-C653223D6FDC}"/>
              </a:ext>
            </a:extLst>
          </p:cNvPr>
          <p:cNvSpPr txBox="1"/>
          <p:nvPr/>
        </p:nvSpPr>
        <p:spPr>
          <a:xfrm>
            <a:off x="1565997" y="5364016"/>
            <a:ext cx="7301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На рюкзаку стоїть крісло.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42EAE06-4BEB-B190-BAFA-6C374258293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5306" r="6048" b="8574"/>
          <a:stretch>
            <a:fillRect/>
          </a:stretch>
        </p:blipFill>
        <p:spPr>
          <a:xfrm>
            <a:off x="2828709" y="606549"/>
            <a:ext cx="4699970" cy="463123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53BFB41C-92E9-435F-4CBF-447C665CDF80}"/>
              </a:ext>
            </a:extLst>
          </p:cNvPr>
          <p:cNvSpPr txBox="1"/>
          <p:nvPr/>
        </p:nvSpPr>
        <p:spPr>
          <a:xfrm>
            <a:off x="1799403" y="5433988"/>
            <a:ext cx="6991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На кріслі стоїть рюкзак.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E65DBE-6BB7-6C5E-E0B9-A46BAEDC54D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50" y="665436"/>
            <a:ext cx="4633609" cy="463360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3581D49-F15F-0AB5-8D6B-5387EF479972}"/>
              </a:ext>
            </a:extLst>
          </p:cNvPr>
          <p:cNvSpPr txBox="1"/>
          <p:nvPr/>
        </p:nvSpPr>
        <p:spPr>
          <a:xfrm>
            <a:off x="1582121" y="5215361"/>
            <a:ext cx="76723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Зарядний пристрій купує Марічку.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42D0F58A-331D-2910-C546-2F1340265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17" y="615367"/>
            <a:ext cx="4666342" cy="466634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233FA033-76A1-43CA-8459-0E5CA4C42DF3}"/>
              </a:ext>
            </a:extLst>
          </p:cNvPr>
          <p:cNvSpPr txBox="1"/>
          <p:nvPr/>
        </p:nvSpPr>
        <p:spPr>
          <a:xfrm>
            <a:off x="1612557" y="5240923"/>
            <a:ext cx="7208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Марічка купує зарядний пристрій.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81E2EB2B-3040-D9FE-1857-AC95B1835A2A}"/>
              </a:ext>
            </a:extLst>
          </p:cNvPr>
          <p:cNvGrpSpPr/>
          <p:nvPr/>
        </p:nvGrpSpPr>
        <p:grpSpPr>
          <a:xfrm>
            <a:off x="2894769" y="1259937"/>
            <a:ext cx="4623690" cy="3383321"/>
            <a:chOff x="2640782" y="1259937"/>
            <a:chExt cx="4623690" cy="3383321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EA0D49FF-8F42-E85F-46AB-AFBB670F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14521" r="4314" b="18900"/>
            <a:stretch>
              <a:fillRect/>
            </a:stretch>
          </p:blipFill>
          <p:spPr>
            <a:xfrm>
              <a:off x="2640782" y="1259937"/>
              <a:ext cx="4623690" cy="3383321"/>
            </a:xfrm>
            <a:prstGeom prst="rect">
              <a:avLst/>
            </a:prstGeom>
            <a:ln w="38100" cap="sq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AF4B15C3-5314-CD4B-2F20-8A1678F5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666" y="1968482"/>
              <a:ext cx="1963588" cy="1963588"/>
            </a:xfrm>
            <a:prstGeom prst="rect">
              <a:avLst/>
            </a:prstGeom>
            <a:ln w="38100" cap="sq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D588E4CF-2F99-3C6F-9095-F2296E790DF5}"/>
              </a:ext>
            </a:extLst>
          </p:cNvPr>
          <p:cNvSpPr txBox="1"/>
          <p:nvPr/>
        </p:nvSpPr>
        <p:spPr>
          <a:xfrm>
            <a:off x="1519264" y="5429786"/>
            <a:ext cx="7436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книзі Різдвяна Марічка.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8D281C9E-8E64-C29C-64D5-57F1F22F31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73" y="673541"/>
            <a:ext cx="4635487" cy="463548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9BF9BBC9-710C-CE8B-0A9B-030D0B8A2D2E}"/>
              </a:ext>
            </a:extLst>
          </p:cNvPr>
          <p:cNvSpPr txBox="1"/>
          <p:nvPr/>
        </p:nvSpPr>
        <p:spPr>
          <a:xfrm>
            <a:off x="1558533" y="5394661"/>
            <a:ext cx="738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У Марічки Різдвяна книга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B2A2728-F2E8-8EF1-DA22-1307E27E940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02" y="1094515"/>
            <a:ext cx="3962799" cy="3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16" grpId="0"/>
      <p:bldP spid="16" grpId="1"/>
      <p:bldP spid="21" grpId="0"/>
      <p:bldP spid="21" grpId="1"/>
      <p:bldP spid="39" grpId="0"/>
      <p:bldP spid="39" grpId="1"/>
      <p:bldP spid="47" grpId="0"/>
      <p:bldP spid="47" grpId="1"/>
      <p:bldP spid="56" grpId="0"/>
      <p:bldP spid="56" grpId="1"/>
      <p:bldP spid="64" grpId="0"/>
      <p:bldP spid="64" grpId="1"/>
      <p:bldP spid="80" grpId="0"/>
      <p:bldP spid="80" grpId="1"/>
      <p:bldP spid="85" grpId="0"/>
      <p:bldP spid="85" grpId="1"/>
      <p:bldP spid="92" grpId="0"/>
      <p:bldP spid="92" grpId="1"/>
      <p:bldP spid="95" grpId="0"/>
      <p:bldP spid="95" grpId="1"/>
      <p:bldP spid="98" grpId="0"/>
      <p:bldP spid="98" grpId="1"/>
      <p:bldP spid="101" grpId="0"/>
      <p:bldP spid="101" grpId="1"/>
      <p:bldP spid="106" grpId="0"/>
      <p:bldP spid="106" grpId="1"/>
      <p:bldP spid="110" grpId="0"/>
      <p:bldP spid="110" grpId="1"/>
      <p:bldP spid="113" grpId="0"/>
      <p:bldP spid="113" grpId="1"/>
      <p:bldP spid="116" grpId="0"/>
      <p:bldP spid="116" grpId="1"/>
      <p:bldP spid="122" grpId="0"/>
      <p:bldP spid="122" grpId="1"/>
      <p:bldP spid="125" grpId="0"/>
      <p:bldP spid="12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FEA13EB-415A-4FD5-B0C5-FFDBBC38B58B}"/>
</file>

<file path=customXml/itemProps2.xml><?xml version="1.0" encoding="utf-8"?>
<ds:datastoreItem xmlns:ds="http://schemas.openxmlformats.org/officeDocument/2006/customXml" ds:itemID="{AFA29D29-B525-4EB3-83BA-B3384603D5A4}"/>
</file>

<file path=customXml/itemProps3.xml><?xml version="1.0" encoding="utf-8"?>
<ds:datastoreItem xmlns:ds="http://schemas.openxmlformats.org/officeDocument/2006/customXml" ds:itemID="{E0F2A597-656C-4747-BF84-806A32BA443A}"/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98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2026-02-07T12:19:07Z</dcterms:created>
  <dcterms:modified xsi:type="dcterms:W3CDTF">2026-02-08T20:27:30Z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