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49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6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55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9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884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00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7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9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7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41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B3DF-5373-4799-BFB6-B11221A78668}" type="datetimeFigureOut">
              <a:rPr lang="ru-RU" smtClean="0"/>
              <a:t>08.02.2026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A2A8-9762-4BDE-89E5-4BAF78610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74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588161" y="1097280"/>
            <a:ext cx="3078480" cy="5013960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9442091">
            <a:off x="2946238" y="2483034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 rot="19468996">
            <a:off x="3352679" y="3091625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ВДОХ</a:t>
            </a:r>
            <a:endParaRPr lang="ru-RU" sz="36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85615" y="1226820"/>
            <a:ext cx="3124200" cy="4754880"/>
          </a:xfrm>
          <a:prstGeom prst="rect">
            <a:avLst/>
          </a:prstGeom>
        </p:spPr>
      </p:pic>
      <p:sp>
        <p:nvSpPr>
          <p:cNvPr id="30" name="Стрелка вправо 29"/>
          <p:cNvSpPr/>
          <p:nvPr/>
        </p:nvSpPr>
        <p:spPr>
          <a:xfrm rot="8648734">
            <a:off x="2630201" y="269839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 rot="19468996">
            <a:off x="3489273" y="2799399"/>
            <a:ext cx="1716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ВЫДОХ</a:t>
            </a:r>
            <a:endParaRPr lang="ru-RU" sz="36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498576" y="1097280"/>
            <a:ext cx="3078480" cy="5013960"/>
          </a:xfrm>
          <a:prstGeom prst="rect">
            <a:avLst/>
          </a:prstGeom>
        </p:spPr>
      </p:pic>
      <p:sp>
        <p:nvSpPr>
          <p:cNvPr id="33" name="Стрелка вправо 32"/>
          <p:cNvSpPr/>
          <p:nvPr/>
        </p:nvSpPr>
        <p:spPr>
          <a:xfrm rot="19442091">
            <a:off x="2946238" y="247480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 rot="19468996">
            <a:off x="3339016" y="3045903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ВДОХ</a:t>
            </a:r>
            <a:endParaRPr lang="ru-RU" sz="36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53994" y="1209407"/>
            <a:ext cx="3124200" cy="4754880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8658251">
            <a:off x="2638573" y="2696675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 rot="19468996">
            <a:off x="3483569" y="2825334"/>
            <a:ext cx="1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ВЫДОХ</a:t>
            </a:r>
            <a:endParaRPr lang="ru-RU" sz="3600" b="1" dirty="0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478806" y="1079867"/>
            <a:ext cx="3078480" cy="5013960"/>
          </a:xfrm>
          <a:prstGeom prst="rect">
            <a:avLst/>
          </a:prstGeom>
        </p:spPr>
      </p:pic>
      <p:sp>
        <p:nvSpPr>
          <p:cNvPr id="39" name="Стрелка вправо 38"/>
          <p:cNvSpPr/>
          <p:nvPr/>
        </p:nvSpPr>
        <p:spPr>
          <a:xfrm rot="19442091">
            <a:off x="2946238" y="2474808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 rot="19468996">
            <a:off x="3352679" y="3068766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ВДОХ</a:t>
            </a:r>
            <a:endParaRPr lang="ru-RU" sz="3600" b="1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608274" y="1218114"/>
            <a:ext cx="3124200" cy="4754880"/>
          </a:xfrm>
          <a:prstGeom prst="rect">
            <a:avLst/>
          </a:prstGeom>
        </p:spPr>
      </p:pic>
      <p:sp>
        <p:nvSpPr>
          <p:cNvPr id="42" name="Стрелка вправо 41"/>
          <p:cNvSpPr/>
          <p:nvPr/>
        </p:nvSpPr>
        <p:spPr>
          <a:xfrm rot="8670250">
            <a:off x="2640213" y="2699693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 rot="19468996">
            <a:off x="3412486" y="2877041"/>
            <a:ext cx="1663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ВЫДОХ</a:t>
            </a:r>
            <a:endParaRPr lang="ru-RU" sz="3600" b="1" dirty="0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8" t="8181" r="66136" b="17046"/>
          <a:stretch/>
        </p:blipFill>
        <p:spPr>
          <a:xfrm>
            <a:off x="5542441" y="1093894"/>
            <a:ext cx="3078480" cy="5013960"/>
          </a:xfrm>
          <a:prstGeom prst="rect">
            <a:avLst/>
          </a:prstGeom>
        </p:spPr>
      </p:pic>
      <p:sp>
        <p:nvSpPr>
          <p:cNvPr id="46" name="Стрелка вправо 45"/>
          <p:cNvSpPr/>
          <p:nvPr/>
        </p:nvSpPr>
        <p:spPr>
          <a:xfrm rot="19442091">
            <a:off x="2946238" y="2474807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19468996">
            <a:off x="3352678" y="3023040"/>
            <a:ext cx="13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ВДОХ</a:t>
            </a:r>
            <a:endParaRPr lang="ru-RU" sz="3600" b="1" dirty="0"/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9" t="9318" r="33561" b="19773"/>
          <a:stretch/>
        </p:blipFill>
        <p:spPr>
          <a:xfrm>
            <a:off x="5760719" y="1191994"/>
            <a:ext cx="3124200" cy="4754880"/>
          </a:xfrm>
          <a:prstGeom prst="rect">
            <a:avLst/>
          </a:prstGeom>
        </p:spPr>
      </p:pic>
      <p:sp>
        <p:nvSpPr>
          <p:cNvPr id="49" name="Стрелка вправо 48"/>
          <p:cNvSpPr/>
          <p:nvPr/>
        </p:nvSpPr>
        <p:spPr>
          <a:xfrm rot="8666392">
            <a:off x="2641015" y="2690209"/>
            <a:ext cx="2621280" cy="150876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 rot="19468996">
            <a:off x="3488496" y="2814321"/>
            <a:ext cx="166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ВЫДОХ</a:t>
            </a:r>
            <a:endParaRPr lang="ru-RU" sz="3600" b="1" dirty="0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39" t="8864" r="1288" b="16591"/>
          <a:stretch/>
        </p:blipFill>
        <p:spPr>
          <a:xfrm>
            <a:off x="5653996" y="1191994"/>
            <a:ext cx="3246120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30" grpId="0" animBg="1"/>
      <p:bldP spid="30" grpId="1" animBg="1"/>
      <p:bldP spid="31" grpId="0"/>
      <p:bldP spid="31" grpId="1"/>
      <p:bldP spid="33" grpId="0" animBg="1"/>
      <p:bldP spid="33" grpId="1" animBg="1"/>
      <p:bldP spid="34" grpId="0"/>
      <p:bldP spid="34" grpId="1"/>
      <p:bldP spid="36" grpId="0" animBg="1"/>
      <p:bldP spid="36" grpId="1" animBg="1"/>
      <p:bldP spid="37" grpId="0"/>
      <p:bldP spid="37" grpId="1"/>
      <p:bldP spid="39" grpId="0" animBg="1"/>
      <p:bldP spid="39" grpId="1" animBg="1"/>
      <p:bldP spid="40" grpId="0"/>
      <p:bldP spid="40" grpId="1"/>
      <p:bldP spid="42" grpId="0" animBg="1"/>
      <p:bldP spid="42" grpId="1" animBg="1"/>
      <p:bldP spid="44" grpId="0"/>
      <p:bldP spid="44" grpId="1"/>
      <p:bldP spid="46" grpId="0" animBg="1"/>
      <p:bldP spid="46" grpId="1" animBg="1"/>
      <p:bldP spid="47" grpId="0"/>
      <p:bldP spid="47" grpId="1"/>
      <p:bldP spid="49" grpId="0" animBg="1"/>
      <p:bldP spid="49" grpId="1" animBg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23585D3-C334-4A20-9CEB-DE5266712038}"/>
</file>

<file path=customXml/itemProps2.xml><?xml version="1.0" encoding="utf-8"?>
<ds:datastoreItem xmlns:ds="http://schemas.openxmlformats.org/officeDocument/2006/customXml" ds:itemID="{D74BD8AB-1122-4ABB-A20E-88922CEB32B4}"/>
</file>

<file path=customXml/itemProps3.xml><?xml version="1.0" encoding="utf-8"?>
<ds:datastoreItem xmlns:ds="http://schemas.openxmlformats.org/officeDocument/2006/customXml" ds:itemID="{07BAF1B8-C0A9-4711-91D3-D43C47325A5D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маркет</dc:creator>
  <cp:lastModifiedBy>маркет</cp:lastModifiedBy>
  <cp:revision>5</cp:revision>
  <dcterms:created xsi:type="dcterms:W3CDTF">2026-02-08T15:40:09Z</dcterms:created>
  <dcterms:modified xsi:type="dcterms:W3CDTF">2026-02-08T20:22:18Z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