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E7414-DA8C-464B-AB43-ED63006E688B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AC011-DDA8-4FEA-8E4E-BC6FB2BBD91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3318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470C9-55A3-4CC8-9E5D-70B4A42E8BA5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5489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E1209-6137-4220-9A92-797108976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D1CE7B3-E96E-40F6-AE5E-196FBEBA8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F68EEA-9DBD-4B28-929B-D94BC1E30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DEBD0-E5F7-42A8-9CF9-626010F8B97B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4A3607-2879-41F1-9100-30E78A9D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1970121-9CED-47AA-A14E-F0A86CEC4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24280-A106-4DA1-ADCB-324DCD6BD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8451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7F555-9CD1-413E-A69C-97AE7021E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D61C15B-28C7-4E69-8FF6-21EC207F6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68386D-DD69-444B-A1BD-50D10A649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DEBD0-E5F7-42A8-9CF9-626010F8B97B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EC215A-AF51-4929-B24E-AFDA8C92E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5C5F40-F5C3-48B4-A2C9-17535A0A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24280-A106-4DA1-ADCB-324DCD6BD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747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D60C5A2-D45E-4530-B716-D1FAF5CE7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5EE5972-E93C-470E-ACDC-14E702626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80FB552-3C95-40AD-9FC2-0878C74D0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DEBD0-E5F7-42A8-9CF9-626010F8B97B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A6A7B71-270B-41B1-9CF0-CBEB7A5E9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12DB5E-64DC-40E8-8B30-5E1E337E9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24280-A106-4DA1-ADCB-324DCD6BD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2392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A9EE9-9951-41A4-BA24-0AB86218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9455D9-A5FF-4544-8380-6C1DD460A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53A4E5-39F2-4443-98FE-EA2F4DC5F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DEBD0-E5F7-42A8-9CF9-626010F8B97B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89301A1-7A0B-40EC-A203-CD41AAB53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5F8056-7C85-4603-8546-91E53344D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24280-A106-4DA1-ADCB-324DCD6BD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439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03501C-7AD3-4D2F-A060-9876F1E1F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86F69D-1945-46BD-9EF5-13D3294A1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EC4707-9641-485F-B40B-43BA2C2B8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DEBD0-E5F7-42A8-9CF9-626010F8B97B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19B1C2-BDAB-4B27-BA21-39F06E3E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4567CBD-91B7-4465-8911-5250C5956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24280-A106-4DA1-ADCB-324DCD6BD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47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51EDB-74DC-48F2-BBA1-045F3BB7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7EC091-C4BE-485F-B767-37406E3EC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A7C6E0D-EA41-4D87-958C-8C239DE88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909A4A3-5F89-49B1-85A6-10908E354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DEBD0-E5F7-42A8-9CF9-626010F8B97B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7659C5-6E8A-4092-BE11-BCA6E90FA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066E0A0-ED3E-4A10-9784-51583097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24280-A106-4DA1-ADCB-324DCD6BD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853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B448D-D679-4934-B7C2-221BC8AF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7F90988-364A-41E8-B50E-8AA751BCE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BE27607-0F83-4214-8269-4F5AD6C18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AA61454-3B5F-4B94-84C7-8E5F88450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3996339-E731-42FE-B894-4CE2E841FC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F3EF5BE-6EF0-4021-BD27-544AA776D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DEBD0-E5F7-42A8-9CF9-626010F8B97B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19F379D-905A-4145-A4E3-0FE985BE4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EC920BF-B0A7-447C-9D75-3A54F3DF0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24280-A106-4DA1-ADCB-324DCD6BD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628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A2DE89-96A6-4382-A880-5E2F50B9E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8D42494-3CF7-494C-BAFD-C56704B7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DEBD0-E5F7-42A8-9CF9-626010F8B97B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5B653E6-4FBA-4532-86B7-AD95F227F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E86A46E-2C6C-4E44-9526-C1A3D62A9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24280-A106-4DA1-ADCB-324DCD6BD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659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C419B4B-A677-4B30-962E-BAC18DB9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DEBD0-E5F7-42A8-9CF9-626010F8B97B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5F9B922D-06C0-4FA1-9DB0-04C824B5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F9D244-6390-471E-B2EA-67CBD99C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24280-A106-4DA1-ADCB-324DCD6BD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532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B4647-1038-41B5-B146-3EED65E1A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7E20516-FB1A-4909-A881-35768E961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5A4EA3-F5CE-44AE-8A1D-411C4E40C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5603D8E-1FA0-43B1-B55D-015D19DC1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DEBD0-E5F7-42A8-9CF9-626010F8B97B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0F1A27D-86C8-40ED-9D9F-73613D08D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2E74BCB-D717-46B1-851F-EBA3D28B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24280-A106-4DA1-ADCB-324DCD6BD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1494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45E55-F948-40E1-BB10-DB050FF9A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3F56643-45DE-406E-8735-E4DAF8913F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5C03FAE-956F-4AEA-9AE5-5C284AA4C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DC239C3-7E21-42C8-A4F4-701241556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DEBD0-E5F7-42A8-9CF9-626010F8B97B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3EE99D-C2CB-4E18-850F-22EDCFFF4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3B36800-A01A-4CED-A6C0-C9D49C878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24280-A106-4DA1-ADCB-324DCD6BD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863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9DDA904-1BB7-4FE0-BBB2-CE426335B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2A70663-CBC1-4FE3-AFE2-5D22C5D80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1721D75-6709-412D-8A4E-EEDE62C3D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DEBD0-E5F7-42A8-9CF9-626010F8B97B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31A3FA-2CE9-4934-958A-8410BE1FA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DF0204-3800-4485-84E6-F6427B433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24280-A106-4DA1-ADCB-324DCD6BD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512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0.png"/><Relationship Id="rId21" Type="http://schemas.openxmlformats.org/officeDocument/2006/relationships/image" Target="../media/image11.png"/><Relationship Id="rId34" Type="http://schemas.microsoft.com/office/2007/relationships/hdphoto" Target="../media/hdphoto15.wdp"/><Relationship Id="rId42" Type="http://schemas.openxmlformats.org/officeDocument/2006/relationships/image" Target="../media/image22.png"/><Relationship Id="rId47" Type="http://schemas.microsoft.com/office/2007/relationships/hdphoto" Target="../media/hdphoto21.wdp"/><Relationship Id="rId50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9" Type="http://schemas.openxmlformats.org/officeDocument/2006/relationships/image" Target="../media/image15.png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45" Type="http://schemas.microsoft.com/office/2007/relationships/hdphoto" Target="../media/hdphoto20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2.wdp"/><Relationship Id="rId36" Type="http://schemas.microsoft.com/office/2007/relationships/hdphoto" Target="../media/hdphoto16.wdp"/><Relationship Id="rId49" Type="http://schemas.microsoft.com/office/2007/relationships/hdphoto" Target="../media/hdphoto22.wdp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4" Type="http://schemas.openxmlformats.org/officeDocument/2006/relationships/image" Target="../media/image23.png"/><Relationship Id="rId52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4.png"/><Relationship Id="rId30" Type="http://schemas.microsoft.com/office/2007/relationships/hdphoto" Target="../media/hdphoto13.wdp"/><Relationship Id="rId35" Type="http://schemas.openxmlformats.org/officeDocument/2006/relationships/image" Target="../media/image18.png"/><Relationship Id="rId43" Type="http://schemas.microsoft.com/office/2007/relationships/hdphoto" Target="../media/hdphoto19.wdp"/><Relationship Id="rId48" Type="http://schemas.openxmlformats.org/officeDocument/2006/relationships/image" Target="../media/image25.png"/><Relationship Id="rId8" Type="http://schemas.microsoft.com/office/2007/relationships/hdphoto" Target="../media/hdphoto2.wdp"/><Relationship Id="rId51" Type="http://schemas.openxmlformats.org/officeDocument/2006/relationships/image" Target="../media/image27.png"/><Relationship Id="rId3" Type="http://schemas.openxmlformats.org/officeDocument/2006/relationships/image" Target="../media/image1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microsoft.com/office/2007/relationships/hdphoto" Target="../media/hdphoto17.wdp"/><Relationship Id="rId46" Type="http://schemas.openxmlformats.org/officeDocument/2006/relationships/image" Target="../media/image24.png"/><Relationship Id="rId20" Type="http://schemas.microsoft.com/office/2007/relationships/hdphoto" Target="../media/hdphoto8.wdp"/><Relationship Id="rId41" Type="http://schemas.microsoft.com/office/2007/relationships/hdphoto" Target="../media/hdphoto1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CA3D6F-5923-4A1B-B7F4-BFEC9E0DE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9D630F11-6E4F-48B0-B569-8316D1D6172D}"/>
              </a:ext>
            </a:extLst>
          </p:cNvPr>
          <p:cNvSpPr/>
          <p:nvPr/>
        </p:nvSpPr>
        <p:spPr>
          <a:xfrm>
            <a:off x="448574" y="159588"/>
            <a:ext cx="9402792" cy="653882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228600">
              <a:schemeClr val="bg1">
                <a:alpha val="7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E552EC-A7BC-4685-97CC-CFAA7B6048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844" l="8008" r="93652">
                        <a14:foregroundMark x1="8008" y1="62109" x2="9375" y2="64355"/>
                        <a14:foregroundMark x1="12500" y1="61719" x2="25000" y2="66406"/>
                        <a14:foregroundMark x1="91211" y1="43359" x2="91211" y2="43359"/>
                        <a14:foregroundMark x1="55371" y1="41113" x2="56250" y2="46094"/>
                        <a14:foregroundMark x1="90918" y1="76660" x2="90918" y2="76660"/>
                        <a14:foregroundMark x1="90723" y1="71289" x2="92480" y2="68945"/>
                        <a14:foregroundMark x1="93262" y1="73730" x2="93652" y2="73730"/>
                        <a14:foregroundMark x1="92188" y1="72949" x2="92188" y2="72949"/>
                        <a14:foregroundMark x1="92773" y1="67871" x2="92773" y2="67871"/>
                        <a14:foregroundMark x1="91113" y1="66211" x2="91113" y2="66211"/>
                        <a14:foregroundMark x1="87988" y1="70215" x2="87988" y2="70215"/>
                        <a14:foregroundMark x1="89648" y1="78613" x2="90918" y2="78027"/>
                        <a14:foregroundMark x1="80957" y1="79395" x2="79395" y2="78906"/>
                        <a14:foregroundMark x1="66699" y1="73535" x2="66699" y2="73535"/>
                        <a14:foregroundMark x1="68262" y1="69922" x2="68262" y2="69922"/>
                        <a14:foregroundMark x1="70996" y1="68359" x2="70996" y2="68359"/>
                        <a14:foregroundMark x1="45898" y1="64648" x2="48340" y2="65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9" t="11573" r="3035" b="14488"/>
          <a:stretch/>
        </p:blipFill>
        <p:spPr>
          <a:xfrm>
            <a:off x="2116421" y="1103586"/>
            <a:ext cx="6067097" cy="4834758"/>
          </a:xfrm>
          <a:prstGeom prst="rect">
            <a:avLst/>
          </a:prstGeom>
        </p:spPr>
      </p:pic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id="{700A7FBC-E58F-4EC0-90B6-C73E7F0CEE02}"/>
              </a:ext>
            </a:extLst>
          </p:cNvPr>
          <p:cNvCxnSpPr>
            <a:cxnSpLocks/>
          </p:cNvCxnSpPr>
          <p:nvPr/>
        </p:nvCxnSpPr>
        <p:spPr>
          <a:xfrm>
            <a:off x="5999621" y="1778184"/>
            <a:ext cx="1396192" cy="0"/>
          </a:xfrm>
          <a:prstGeom prst="line">
            <a:avLst/>
          </a:prstGeom>
          <a:ln w="241300"/>
          <a:effectLst>
            <a:glow rad="127000">
              <a:srgbClr val="0070C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 сполучна лінія 7">
            <a:extLst>
              <a:ext uri="{FF2B5EF4-FFF2-40B4-BE49-F238E27FC236}">
                <a16:creationId xmlns:a16="http://schemas.microsoft.com/office/drawing/2014/main" id="{3E8F8322-83DF-4B97-878E-7510982A8EDF}"/>
              </a:ext>
            </a:extLst>
          </p:cNvPr>
          <p:cNvCxnSpPr>
            <a:cxnSpLocks/>
          </p:cNvCxnSpPr>
          <p:nvPr/>
        </p:nvCxnSpPr>
        <p:spPr>
          <a:xfrm>
            <a:off x="5334000" y="4135821"/>
            <a:ext cx="2727434" cy="0"/>
          </a:xfrm>
          <a:prstGeom prst="line">
            <a:avLst/>
          </a:prstGeom>
          <a:ln w="203200"/>
          <a:effectLst>
            <a:glow rad="127000">
              <a:srgbClr val="0070C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 сполучна лінія 11">
            <a:extLst>
              <a:ext uri="{FF2B5EF4-FFF2-40B4-BE49-F238E27FC236}">
                <a16:creationId xmlns:a16="http://schemas.microsoft.com/office/drawing/2014/main" id="{526BDE6C-BE07-484C-ADBE-5F52F2B79D7D}"/>
              </a:ext>
            </a:extLst>
          </p:cNvPr>
          <p:cNvCxnSpPr>
            <a:cxnSpLocks/>
          </p:cNvCxnSpPr>
          <p:nvPr/>
        </p:nvCxnSpPr>
        <p:spPr>
          <a:xfrm flipV="1">
            <a:off x="5927835" y="1778184"/>
            <a:ext cx="168165" cy="2334681"/>
          </a:xfrm>
          <a:prstGeom prst="line">
            <a:avLst/>
          </a:prstGeom>
          <a:ln w="209550"/>
          <a:effectLst>
            <a:glow rad="127000">
              <a:srgbClr val="0070C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564EA28D-A77A-47A7-855F-868A7ABA3FB0}"/>
              </a:ext>
            </a:extLst>
          </p:cNvPr>
          <p:cNvCxnSpPr>
            <a:cxnSpLocks/>
          </p:cNvCxnSpPr>
          <p:nvPr/>
        </p:nvCxnSpPr>
        <p:spPr>
          <a:xfrm flipH="1" flipV="1">
            <a:off x="7317086" y="1711251"/>
            <a:ext cx="182046" cy="2391104"/>
          </a:xfrm>
          <a:prstGeom prst="line">
            <a:avLst/>
          </a:prstGeom>
          <a:ln w="209550"/>
          <a:effectLst>
            <a:glow rad="127000">
              <a:srgbClr val="0070C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6">
            <a:extLst>
              <a:ext uri="{FF2B5EF4-FFF2-40B4-BE49-F238E27FC236}">
                <a16:creationId xmlns:a16="http://schemas.microsoft.com/office/drawing/2014/main" id="{449F14DC-F56A-4E68-88DD-08FC24D91E1E}"/>
              </a:ext>
            </a:extLst>
          </p:cNvPr>
          <p:cNvCxnSpPr>
            <a:cxnSpLocks/>
          </p:cNvCxnSpPr>
          <p:nvPr/>
        </p:nvCxnSpPr>
        <p:spPr>
          <a:xfrm flipV="1">
            <a:off x="5334000" y="4102355"/>
            <a:ext cx="73573" cy="774445"/>
          </a:xfrm>
          <a:prstGeom prst="line">
            <a:avLst/>
          </a:prstGeom>
          <a:ln w="203200"/>
          <a:effectLst>
            <a:glow rad="127000">
              <a:srgbClr val="0070C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сполучна лінія 18">
            <a:extLst>
              <a:ext uri="{FF2B5EF4-FFF2-40B4-BE49-F238E27FC236}">
                <a16:creationId xmlns:a16="http://schemas.microsoft.com/office/drawing/2014/main" id="{C58E2245-95E1-461A-AE41-FF6EE8941CF5}"/>
              </a:ext>
            </a:extLst>
          </p:cNvPr>
          <p:cNvCxnSpPr>
            <a:cxnSpLocks/>
          </p:cNvCxnSpPr>
          <p:nvPr/>
        </p:nvCxnSpPr>
        <p:spPr>
          <a:xfrm flipH="1" flipV="1">
            <a:off x="8005513" y="4102355"/>
            <a:ext cx="80176" cy="774445"/>
          </a:xfrm>
          <a:prstGeom prst="line">
            <a:avLst/>
          </a:prstGeom>
          <a:ln w="203200"/>
          <a:effectLst>
            <a:glow rad="127000">
              <a:srgbClr val="0070C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5A9024C-EBBA-4480-9A7F-F1034AEA89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13410" r="19561" b="13410"/>
          <a:stretch/>
        </p:blipFill>
        <p:spPr>
          <a:xfrm>
            <a:off x="1121421" y="1449464"/>
            <a:ext cx="3345043" cy="3552495"/>
          </a:xfrm>
          <a:prstGeom prst="rect">
            <a:avLst/>
          </a:prstGeom>
          <a:effectLst>
            <a:glow rad="38100">
              <a:srgbClr val="0070C0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C598DD7-3601-41E2-8F98-613898A18D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80" b="89844" l="9961" r="89844">
                        <a14:foregroundMark x1="23145" y1="17969" x2="23633" y2="17969"/>
                        <a14:foregroundMark x1="23926" y1="16504" x2="26074" y2="13184"/>
                        <a14:foregroundMark x1="24609" y1="11621" x2="23145" y2="10938"/>
                        <a14:foregroundMark x1="20117" y1="11914" x2="22266" y2="13379"/>
                        <a14:foregroundMark x1="19531" y1="14258" x2="20313" y2="14453"/>
                        <a14:foregroundMark x1="20508" y1="16699" x2="21777" y2="18066"/>
                        <a14:foregroundMark x1="19238" y1="19043" x2="18848" y2="21289"/>
                        <a14:foregroundMark x1="20508" y1="23145" x2="23633" y2="26074"/>
                        <a14:foregroundMark x1="24414" y1="29395" x2="24609" y2="31250"/>
                        <a14:foregroundMark x1="25391" y1="32422" x2="24316" y2="36621"/>
                        <a14:foregroundMark x1="23535" y1="28125" x2="23926" y2="30762"/>
                        <a14:foregroundMark x1="21875" y1="32813" x2="22070" y2="33008"/>
                        <a14:foregroundMark x1="22363" y1="31738" x2="22363" y2="31738"/>
                        <a14:foregroundMark x1="20605" y1="33691" x2="21777" y2="36230"/>
                        <a14:foregroundMark x1="20117" y1="36035" x2="20117" y2="36035"/>
                        <a14:foregroundMark x1="20117" y1="38086" x2="20801" y2="39160"/>
                        <a14:foregroundMark x1="20117" y1="35254" x2="20313" y2="33691"/>
                        <a14:foregroundMark x1="19824" y1="38086" x2="20801" y2="40918"/>
                        <a14:foregroundMark x1="20117" y1="40820" x2="21094" y2="45410"/>
                        <a14:foregroundMark x1="20508" y1="46387" x2="19238" y2="50195"/>
                        <a14:foregroundMark x1="21777" y1="48047" x2="17969" y2="54492"/>
                        <a14:foregroundMark x1="17969" y1="54492" x2="17969" y2="54492"/>
                        <a14:foregroundMark x1="17578" y1="49316" x2="17773" y2="50293"/>
                        <a14:foregroundMark x1="18457" y1="48047" x2="19336" y2="47656"/>
                        <a14:foregroundMark x1="18555" y1="47266" x2="19824" y2="46680"/>
                        <a14:foregroundMark x1="18750" y1="54297" x2="18262" y2="58105"/>
                        <a14:foregroundMark x1="16992" y1="54102" x2="18262" y2="58105"/>
                        <a14:foregroundMark x1="18457" y1="58887" x2="18066" y2="62695"/>
                        <a14:foregroundMark x1="16211" y1="59570" x2="17285" y2="63379"/>
                        <a14:foregroundMark x1="15039" y1="62109" x2="15430" y2="59863"/>
                        <a14:foregroundMark x1="17969" y1="64746" x2="13184" y2="67773"/>
                        <a14:foregroundMark x1="12695" y1="67480" x2="12500" y2="76172"/>
                        <a14:foregroundMark x1="12500" y1="76172" x2="12891" y2="76855"/>
                        <a14:foregroundMark x1="12500" y1="79492" x2="13672" y2="85059"/>
                        <a14:foregroundMark x1="15430" y1="86230" x2="18848" y2="87598"/>
                        <a14:foregroundMark x1="22363" y1="86621" x2="24902" y2="83789"/>
                        <a14:foregroundMark x1="27441" y1="81738" x2="30957" y2="79688"/>
                        <a14:foregroundMark x1="33203" y1="79199" x2="36523" y2="78711"/>
                        <a14:foregroundMark x1="40820" y1="76953" x2="45898" y2="76074"/>
                        <a14:foregroundMark x1="49707" y1="76660" x2="53320" y2="76855"/>
                        <a14:foregroundMark x1="60938" y1="77441" x2="64941" y2="78125"/>
                        <a14:foregroundMark x1="68750" y1="80957" x2="70313" y2="81445"/>
                        <a14:foregroundMark x1="55859" y1="76172" x2="59180" y2="77637"/>
                        <a14:foregroundMark x1="71875" y1="83008" x2="75391" y2="85059"/>
                        <a14:foregroundMark x1="77148" y1="86523" x2="81445" y2="87793"/>
                        <a14:foregroundMark x1="83789" y1="86523" x2="86035" y2="84473"/>
                        <a14:foregroundMark x1="87305" y1="83008" x2="86621" y2="79004"/>
                        <a14:foregroundMark x1="87598" y1="76074" x2="87598" y2="73633"/>
                        <a14:foregroundMark x1="87891" y1="70605" x2="88281" y2="73340"/>
                        <a14:foregroundMark x1="87500" y1="76953" x2="87598" y2="79980"/>
                        <a14:foregroundMark x1="88867" y1="70313" x2="83984" y2="66309"/>
                        <a14:foregroundMark x1="83203" y1="65430" x2="83203" y2="64453"/>
                        <a14:foregroundMark x1="86621" y1="63770" x2="86621" y2="60449"/>
                        <a14:foregroundMark x1="83984" y1="59668" x2="80762" y2="62500"/>
                        <a14:foregroundMark x1="80321" y1="58887" x2="80664" y2="56348"/>
                        <a14:foregroundMark x1="80176" y1="59961" x2="80321" y2="58887"/>
                        <a14:foregroundMark x1="79980" y1="52539" x2="78906" y2="49219"/>
                        <a14:foregroundMark x1="81152" y1="47266" x2="80469" y2="43457"/>
                        <a14:foregroundMark x1="79199" y1="42188" x2="79004" y2="38770"/>
                        <a14:foregroundMark x1="79004" y1="35059" x2="79395" y2="32422"/>
                        <a14:foregroundMark x1="79004" y1="30469" x2="77637" y2="28613"/>
                        <a14:foregroundMark x1="78711" y1="26074" x2="77734" y2="23535"/>
                        <a14:foregroundMark x1="78613" y1="22559" x2="79980" y2="20801"/>
                        <a14:foregroundMark x1="80176" y1="25586" x2="80469" y2="26172"/>
                        <a14:foregroundMark x1="82031" y1="19238" x2="82422" y2="18555"/>
                        <a14:foregroundMark x1="80469" y1="15430" x2="80469" y2="15430"/>
                        <a14:foregroundMark x1="82227" y1="15527" x2="82813" y2="17285"/>
                        <a14:foregroundMark x1="79492" y1="14648" x2="74805" y2="13770"/>
                        <a14:foregroundMark x1="73633" y1="12402" x2="68066" y2="14258"/>
                        <a14:foregroundMark x1="70605" y1="10938" x2="74316" y2="11133"/>
                        <a14:foregroundMark x1="73828" y1="10645" x2="72070" y2="9961"/>
                        <a14:foregroundMark x1="69727" y1="10449" x2="69043" y2="12988"/>
                        <a14:foregroundMark x1="65527" y1="13379" x2="61914" y2="11426"/>
                        <a14:foregroundMark x1="59863" y1="10840" x2="54785" y2="12109"/>
                        <a14:foregroundMark x1="53320" y1="12891" x2="44922" y2="14648"/>
                        <a14:foregroundMark x1="27930" y1="12207" x2="31445" y2="12109"/>
                        <a14:foregroundMark x1="29492" y1="10840" x2="29492" y2="10840"/>
                        <a14:foregroundMark x1="20996" y1="11621" x2="21289" y2="11426"/>
                        <a14:foregroundMark x1="22852" y1="11133" x2="21582" y2="10449"/>
                        <a14:foregroundMark x1="37891" y1="14453" x2="40039" y2="14648"/>
                        <a14:foregroundMark x1="42188" y1="12891" x2="44434" y2="13477"/>
                        <a14:foregroundMark x1="40820" y1="10645" x2="40820" y2="12207"/>
                        <a14:foregroundMark x1="37305" y1="10352" x2="37305" y2="12109"/>
                        <a14:foregroundMark x1="34082" y1="11621" x2="34570" y2="11621"/>
                        <a14:foregroundMark x1="35059" y1="10938" x2="35059" y2="10938"/>
                        <a14:foregroundMark x1="39355" y1="10156" x2="39844" y2="10156"/>
                        <a14:foregroundMark x1="39551" y1="9863" x2="39551" y2="9668"/>
                        <a14:foregroundMark x1="40918" y1="9863" x2="41602" y2="10645"/>
                        <a14:foregroundMark x1="38379" y1="9180" x2="38281" y2="9180"/>
                        <a14:foregroundMark x1="34473" y1="10840" x2="33789" y2="10449"/>
                        <a14:foregroundMark x1="59668" y1="10156" x2="57129" y2="10449"/>
                        <a14:foregroundMark x1="51758" y1="12207" x2="47754" y2="11426"/>
                        <a14:foregroundMark x1="60352" y1="9668" x2="61719" y2="9863"/>
                        <a14:foregroundMark x1="62988" y1="10449" x2="64648" y2="10645"/>
                        <a14:foregroundMark x1="66211" y1="11914" x2="66992" y2="12207"/>
                        <a14:foregroundMark x1="64160" y1="9375" x2="64160" y2="9375"/>
                        <a14:foregroundMark x1="79980" y1="53613" x2="81152" y2="57031"/>
                        <a14:foregroundMark x1="82813" y1="57617" x2="82813" y2="57617"/>
                        <a14:foregroundMark x1="85059" y1="59570" x2="85254" y2="59570"/>
                        <a14:foregroundMark x1="43945" y1="32422" x2="45117" y2="33301"/>
                        <a14:foregroundMark x1="44629" y1="30664" x2="44629" y2="32031"/>
                        <a14:foregroundMark x1="44727" y1="27148" x2="45508" y2="25586"/>
                        <a14:foregroundMark x1="46680" y1="24609" x2="50195" y2="24121"/>
                        <a14:foregroundMark x1="52051" y1="24609" x2="53223" y2="25098"/>
                        <a14:foregroundMark x1="55859" y1="26855" x2="56641" y2="27441"/>
                        <a14:foregroundMark x1="58105" y1="28906" x2="58594" y2="30664"/>
                        <a14:foregroundMark x1="59082" y1="34570" x2="59180" y2="38379"/>
                        <a14:foregroundMark x1="58398" y1="41113" x2="59082" y2="43945"/>
                        <a14:foregroundMark x1="58887" y1="46680" x2="59180" y2="50781"/>
                        <a14:foregroundMark x1="58105" y1="41699" x2="57910" y2="40430"/>
                        <a14:foregroundMark x1="58105" y1="37109" x2="58398" y2="34082"/>
                        <a14:foregroundMark x1="58398" y1="31934" x2="58398" y2="33984"/>
                        <a14:foregroundMark x1="58105" y1="45703" x2="58887" y2="50195"/>
                        <a14:foregroundMark x1="58301" y1="52539" x2="58301" y2="57324"/>
                        <a14:foregroundMark x1="43652" y1="37500" x2="43652" y2="41309"/>
                        <a14:foregroundMark x1="44141" y1="36035" x2="44727" y2="35742"/>
                        <a14:foregroundMark x1="41895" y1="45703" x2="42383" y2="47461"/>
                        <a14:foregroundMark x1="42676" y1="43945" x2="42578" y2="46484"/>
                        <a14:foregroundMark x1="44141" y1="50000" x2="43945" y2="51758"/>
                        <a14:foregroundMark x1="41309" y1="53809" x2="39648" y2="57617"/>
                        <a14:foregroundMark x1="42871" y1="50488" x2="42676" y2="47949"/>
                        <a14:foregroundMark x1="39160" y1="59668" x2="39355" y2="62109"/>
                        <a14:foregroundMark x1="41699" y1="64453" x2="44629" y2="64746"/>
                        <a14:foregroundMark x1="48926" y1="65430" x2="50781" y2="64746"/>
                        <a14:foregroundMark x1="46484" y1="64746" x2="47949" y2="65234"/>
                        <a14:foregroundMark x1="51074" y1="65918" x2="52246" y2="65234"/>
                        <a14:foregroundMark x1="54785" y1="63379" x2="55762" y2="62695"/>
                        <a14:foregroundMark x1="55762" y1="61914" x2="55762" y2="59668"/>
                        <a14:foregroundMark x1="57129" y1="57422" x2="57813" y2="56055"/>
                        <a14:foregroundMark x1="57813" y1="53613" x2="57813" y2="52051"/>
                        <a14:foregroundMark x1="56543" y1="58301" x2="55762" y2="58301"/>
                        <a14:foregroundMark x1="54102" y1="63477" x2="52246" y2="63770"/>
                        <a14:foregroundMark x1="14746" y1="59961" x2="14746" y2="59961"/>
                        <a14:foregroundMark x1="65234" y1="10938" x2="65234" y2="10938"/>
                        <a14:backgroundMark x1="50977" y1="29395" x2="47754" y2="49219"/>
                        <a14:backgroundMark x1="48535" y1="51465" x2="46484" y2="59863"/>
                        <a14:backgroundMark x1="40625" y1="62109" x2="40625" y2="62109"/>
                        <a14:backgroundMark x1="15234" y1="63965" x2="15234" y2="63965"/>
                        <a14:backgroundMark x1="25879" y1="10840" x2="25879" y2="10840"/>
                        <a14:backgroundMark x1="32422" y1="10938" x2="32422" y2="10938"/>
                        <a14:backgroundMark x1="26172" y1="11621" x2="26172" y2="11621"/>
                        <a14:backgroundMark x1="66992" y1="9570" x2="66992" y2="9570"/>
                        <a14:backgroundMark x1="67480" y1="10645" x2="67480" y2="10645"/>
                        <a14:backgroundMark x1="81738" y1="58887" x2="81738" y2="58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9" t="7143" r="6984" b="10317"/>
          <a:stretch/>
        </p:blipFill>
        <p:spPr>
          <a:xfrm rot="865016">
            <a:off x="4162790" y="823981"/>
            <a:ext cx="2342420" cy="229822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0A13D52-CC6C-485A-87E4-FDA728BA36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227" b="91309" l="4102" r="95215">
                        <a14:foregroundMark x1="27441" y1="8105" x2="28613" y2="10449"/>
                        <a14:foregroundMark x1="30762" y1="8398" x2="31152" y2="8398"/>
                        <a14:foregroundMark x1="32813" y1="9082" x2="34766" y2="11133"/>
                        <a14:foregroundMark x1="35840" y1="11621" x2="37109" y2="13672"/>
                        <a14:foregroundMark x1="36621" y1="12988" x2="38574" y2="14453"/>
                        <a14:foregroundMark x1="40039" y1="14258" x2="40820" y2="12988"/>
                        <a14:foregroundMark x1="40039" y1="10938" x2="39844" y2="12207"/>
                        <a14:foregroundMark x1="40137" y1="10352" x2="39063" y2="10352"/>
                        <a14:foregroundMark x1="31543" y1="8887" x2="24902" y2="7422"/>
                        <a14:foregroundMark x1="23145" y1="8105" x2="18750" y2="11621"/>
                        <a14:foregroundMark x1="20117" y1="9863" x2="16797" y2="12695"/>
                        <a14:foregroundMark x1="15723" y1="14160" x2="12500" y2="17578"/>
                        <a14:foregroundMark x1="15430" y1="13965" x2="15234" y2="12891"/>
                        <a14:foregroundMark x1="12695" y1="18262" x2="15527" y2="21875"/>
                        <a14:foregroundMark x1="15039" y1="22070" x2="12695" y2="25684"/>
                        <a14:foregroundMark x1="11914" y1="23145" x2="11621" y2="23828"/>
                        <a14:foregroundMark x1="12500" y1="25684" x2="12109" y2="25684"/>
                        <a14:foregroundMark x1="9668" y1="27441" x2="7031" y2="29883"/>
                        <a14:foregroundMark x1="11719" y1="26855" x2="9375" y2="27734"/>
                        <a14:foregroundMark x1="8691" y1="27734" x2="4785" y2="34863"/>
                        <a14:foregroundMark x1="4785" y1="34863" x2="5566" y2="37305"/>
                        <a14:foregroundMark x1="7813" y1="32520" x2="7813" y2="37793"/>
                        <a14:foregroundMark x1="6152" y1="30664" x2="5371" y2="31738"/>
                        <a14:foregroundMark x1="6836" y1="38086" x2="8594" y2="40039"/>
                        <a14:foregroundMark x1="7617" y1="40137" x2="5859" y2="45410"/>
                        <a14:foregroundMark x1="5273" y1="46484" x2="6055" y2="47949"/>
                        <a14:foregroundMark x1="7422" y1="46387" x2="8887" y2="47949"/>
                        <a14:foregroundMark x1="4590" y1="45898" x2="4590" y2="47266"/>
                        <a14:foregroundMark x1="9668" y1="48047" x2="13477" y2="48926"/>
                        <a14:foregroundMark x1="14453" y1="50195" x2="11621" y2="53320"/>
                        <a14:foregroundMark x1="10352" y1="51563" x2="9668" y2="55078"/>
                        <a14:foregroundMark x1="8301" y1="51953" x2="9082" y2="54102"/>
                        <a14:foregroundMark x1="28906" y1="7324" x2="28906" y2="7324"/>
                        <a14:foregroundMark x1="8301" y1="58887" x2="10840" y2="65527"/>
                        <a14:foregroundMark x1="8301" y1="57129" x2="7910" y2="58691"/>
                        <a14:foregroundMark x1="7324" y1="64258" x2="6641" y2="68066"/>
                        <a14:foregroundMark x1="5078" y1="65527" x2="5566" y2="66797"/>
                        <a14:foregroundMark x1="5273" y1="64746" x2="5762" y2="64648"/>
                        <a14:foregroundMark x1="4102" y1="66797" x2="4102" y2="66797"/>
                        <a14:foregroundMark x1="6348" y1="68555" x2="7813" y2="71582"/>
                        <a14:foregroundMark x1="6836" y1="72070" x2="8105" y2="78613"/>
                        <a14:foregroundMark x1="6055" y1="74609" x2="6836" y2="76855"/>
                        <a14:foregroundMark x1="7324" y1="81152" x2="9961" y2="84277"/>
                        <a14:foregroundMark x1="9082" y1="84961" x2="11719" y2="86035"/>
                        <a14:foregroundMark x1="13770" y1="86328" x2="19336" y2="86523"/>
                        <a14:foregroundMark x1="7324" y1="82227" x2="8887" y2="79492"/>
                        <a14:foregroundMark x1="19727" y1="85059" x2="23047" y2="87598"/>
                        <a14:foregroundMark x1="25098" y1="87109" x2="28223" y2="86328"/>
                        <a14:foregroundMark x1="31445" y1="87012" x2="34961" y2="85059"/>
                        <a14:foregroundMark x1="36035" y1="84277" x2="38086" y2="81934"/>
                        <a14:foregroundMark x1="39355" y1="81738" x2="43359" y2="79883"/>
                        <a14:foregroundMark x1="42188" y1="78906" x2="39551" y2="77344"/>
                        <a14:foregroundMark x1="36230" y1="76367" x2="38770" y2="77441"/>
                        <a14:foregroundMark x1="43652" y1="80469" x2="40918" y2="83203"/>
                        <a14:foregroundMark x1="43848" y1="80957" x2="44434" y2="80957"/>
                        <a14:foregroundMark x1="44141" y1="79688" x2="43652" y2="79004"/>
                        <a14:foregroundMark x1="40918" y1="74414" x2="45117" y2="74902"/>
                        <a14:foregroundMark x1="48047" y1="74316" x2="54004" y2="75391"/>
                        <a14:foregroundMark x1="57617" y1="75684" x2="61426" y2="77441"/>
                        <a14:foregroundMark x1="55566" y1="74902" x2="58301" y2="76660"/>
                        <a14:foregroundMark x1="57422" y1="80469" x2="58594" y2="84082"/>
                        <a14:foregroundMark x1="60156" y1="84473" x2="63770" y2="86035"/>
                        <a14:foregroundMark x1="57910" y1="83984" x2="56055" y2="81543"/>
                        <a14:foregroundMark x1="66016" y1="85742" x2="68848" y2="87598"/>
                        <a14:foregroundMark x1="71094" y1="86230" x2="76465" y2="85352"/>
                        <a14:foregroundMark x1="73828" y1="87012" x2="75879" y2="90820"/>
                        <a14:foregroundMark x1="72363" y1="88281" x2="72852" y2="89160"/>
                        <a14:foregroundMark x1="78711" y1="91406" x2="81934" y2="90820"/>
                        <a14:foregroundMark x1="83789" y1="88867" x2="83496" y2="85840"/>
                        <a14:foregroundMark x1="85547" y1="86621" x2="85547" y2="87305"/>
                        <a14:foregroundMark x1="85254" y1="85059" x2="85254" y2="87793"/>
                        <a14:foregroundMark x1="88281" y1="82031" x2="90625" y2="85352"/>
                        <a14:foregroundMark x1="92383" y1="82520" x2="93359" y2="78125"/>
                        <a14:foregroundMark x1="92188" y1="74121" x2="94629" y2="78906"/>
                        <a14:foregroundMark x1="94434" y1="80273" x2="94141" y2="80762"/>
                        <a14:foregroundMark x1="94922" y1="70801" x2="94238" y2="67480"/>
                        <a14:foregroundMark x1="93652" y1="65039" x2="91602" y2="63379"/>
                        <a14:foregroundMark x1="94141" y1="66309" x2="95215" y2="67969"/>
                        <a14:foregroundMark x1="89551" y1="46484" x2="91699" y2="53320"/>
                        <a14:foregroundMark x1="91602" y1="55762" x2="94922" y2="57422"/>
                        <a14:foregroundMark x1="93652" y1="55273" x2="93945" y2="56348"/>
                        <a14:foregroundMark x1="95215" y1="57910" x2="95215" y2="57910"/>
                        <a14:foregroundMark x1="95117" y1="59082" x2="92090" y2="60645"/>
                        <a14:foregroundMark x1="93457" y1="54102" x2="93848" y2="52246"/>
                        <a14:foregroundMark x1="94238" y1="50195" x2="93945" y2="45898"/>
                        <a14:foregroundMark x1="91699" y1="44434" x2="88281" y2="42676"/>
                        <a14:foregroundMark x1="94727" y1="46191" x2="94922" y2="46191"/>
                        <a14:foregroundMark x1="75391" y1="43359" x2="72266" y2="48047"/>
                        <a14:foregroundMark x1="85254" y1="35840" x2="90332" y2="39844"/>
                        <a14:foregroundMark x1="87500" y1="33203" x2="91309" y2="37793"/>
                        <a14:foregroundMark x1="92090" y1="36230" x2="91309" y2="39355"/>
                        <a14:foregroundMark x1="87598" y1="31152" x2="90430" y2="33984"/>
                        <a14:foregroundMark x1="90430" y1="33496" x2="93164" y2="37305"/>
                        <a14:foregroundMark x1="88086" y1="29199" x2="88379" y2="23145"/>
                        <a14:foregroundMark x1="87891" y1="21875" x2="86621" y2="17285"/>
                        <a14:foregroundMark x1="89551" y1="26074" x2="89648" y2="28711"/>
                        <a14:foregroundMark x1="85059" y1="14941" x2="80273" y2="11621"/>
                        <a14:foregroundMark x1="76367" y1="11230" x2="71387" y2="11914"/>
                        <a14:foregroundMark x1="76074" y1="10840" x2="81250" y2="11230"/>
                        <a14:foregroundMark x1="86035" y1="15039" x2="87598" y2="19727"/>
                        <a14:foregroundMark x1="75391" y1="10352" x2="70996" y2="12207"/>
                        <a14:foregroundMark x1="65918" y1="14941" x2="68457" y2="12402"/>
                        <a14:foregroundMark x1="70020" y1="12109" x2="73535" y2="10352"/>
                        <a14:foregroundMark x1="62988" y1="14746" x2="56348" y2="13477"/>
                        <a14:foregroundMark x1="54004" y1="14746" x2="48438" y2="13672"/>
                        <a14:foregroundMark x1="44727" y1="14160" x2="41113" y2="14160"/>
                        <a14:foregroundMark x1="47754" y1="13379" x2="43652" y2="11621"/>
                        <a14:foregroundMark x1="44434" y1="9961" x2="45117" y2="9570"/>
                        <a14:foregroundMark x1="47461" y1="9863" x2="47754" y2="10156"/>
                        <a14:foregroundMark x1="46484" y1="9570" x2="46484" y2="9570"/>
                        <a14:foregroundMark x1="62500" y1="11914" x2="62500" y2="11914"/>
                        <a14:foregroundMark x1="63184" y1="10840" x2="63184" y2="10840"/>
                        <a14:foregroundMark x1="64258" y1="11133" x2="64258" y2="11133"/>
                        <a14:foregroundMark x1="61621" y1="11621" x2="61719" y2="12207"/>
                        <a14:foregroundMark x1="36230" y1="10352" x2="36230" y2="10352"/>
                        <a14:foregroundMark x1="42188" y1="26172" x2="43359" y2="29004"/>
                        <a14:foregroundMark x1="47656" y1="22852" x2="51953" y2="23047"/>
                        <a14:foregroundMark x1="54590" y1="24805" x2="56348" y2="27637"/>
                        <a14:foregroundMark x1="55273" y1="31934" x2="55566" y2="33984"/>
                        <a14:foregroundMark x1="55566" y1="37891" x2="55566" y2="39063"/>
                        <a14:foregroundMark x1="55566" y1="42383" x2="56152" y2="43945"/>
                        <a14:foregroundMark x1="55859" y1="47168" x2="55566" y2="48730"/>
                        <a14:foregroundMark x1="55371" y1="57324" x2="55566" y2="62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3210">
            <a:off x="761768" y="369594"/>
            <a:ext cx="2817179" cy="281717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9C80583-4231-46A6-A1BC-CCCB82A735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51" b="91895" l="3320" r="98145">
                        <a14:foregroundMark x1="30664" y1="21387" x2="34570" y2="26855"/>
                        <a14:foregroundMark x1="37109" y1="6152" x2="37598" y2="7910"/>
                        <a14:foregroundMark x1="44629" y1="4785" x2="44629" y2="4785"/>
                        <a14:foregroundMark x1="49316" y1="3027" x2="47754" y2="2051"/>
                        <a14:foregroundMark x1="89551" y1="28711" x2="91699" y2="31738"/>
                        <a14:foregroundMark x1="95117" y1="30957" x2="95703" y2="28711"/>
                        <a14:foregroundMark x1="88867" y1="21387" x2="87891" y2="20996"/>
                        <a14:foregroundMark x1="72852" y1="29492" x2="70703" y2="37891"/>
                        <a14:foregroundMark x1="70703" y1="37891" x2="70020" y2="39160"/>
                        <a14:foregroundMark x1="69336" y1="68555" x2="84473" y2="83887"/>
                        <a14:foregroundMark x1="84473" y1="83887" x2="91895" y2="85840"/>
                        <a14:foregroundMark x1="61133" y1="73535" x2="75586" y2="83789"/>
                        <a14:foregroundMark x1="57910" y1="86035" x2="74707" y2="88379"/>
                        <a14:foregroundMark x1="74707" y1="88379" x2="76660" y2="88281"/>
                        <a14:foregroundMark x1="83691" y1="87109" x2="88086" y2="86816"/>
                        <a14:foregroundMark x1="86035" y1="89063" x2="86035" y2="89063"/>
                        <a14:foregroundMark x1="88867" y1="88574" x2="88867" y2="88574"/>
                        <a14:foregroundMark x1="91406" y1="88281" x2="93848" y2="86523"/>
                        <a14:foregroundMark x1="95410" y1="85352" x2="95410" y2="85352"/>
                        <a14:foregroundMark x1="94238" y1="85742" x2="97168" y2="83008"/>
                        <a14:foregroundMark x1="97266" y1="80957" x2="97266" y2="78223"/>
                        <a14:foregroundMark x1="96191" y1="75879" x2="95410" y2="73047"/>
                        <a14:foregroundMark x1="97168" y1="75391" x2="97168" y2="82422"/>
                        <a14:foregroundMark x1="98242" y1="78125" x2="98242" y2="80957"/>
                        <a14:foregroundMark x1="97656" y1="77734" x2="96777" y2="83691"/>
                        <a14:foregroundMark x1="97949" y1="82715" x2="96777" y2="85547"/>
                        <a14:foregroundMark x1="94727" y1="85840" x2="90625" y2="89160"/>
                        <a14:foregroundMark x1="87012" y1="89063" x2="79980" y2="87695"/>
                        <a14:foregroundMark x1="79980" y1="87695" x2="77734" y2="88379"/>
                        <a14:foregroundMark x1="81543" y1="90039" x2="74805" y2="89355"/>
                        <a14:foregroundMark x1="71387" y1="90137" x2="62305" y2="87012"/>
                        <a14:foregroundMark x1="62305" y1="87012" x2="58105" y2="86816"/>
                        <a14:foregroundMark x1="59180" y1="90820" x2="62891" y2="91602"/>
                        <a14:foregroundMark x1="64258" y1="91895" x2="66992" y2="90137"/>
                        <a14:foregroundMark x1="68066" y1="91113" x2="69824" y2="90918"/>
                        <a14:foregroundMark x1="73047" y1="90039" x2="75586" y2="89648"/>
                        <a14:foregroundMark x1="82227" y1="89355" x2="83203" y2="90039"/>
                        <a14:foregroundMark x1="55078" y1="90039" x2="46777" y2="85352"/>
                        <a14:foregroundMark x1="47754" y1="84961" x2="38184" y2="80664"/>
                        <a14:foregroundMark x1="38184" y1="80664" x2="37012" y2="80469"/>
                        <a14:foregroundMark x1="48047" y1="75391" x2="41211" y2="72266"/>
                        <a14:foregroundMark x1="41211" y1="72266" x2="38379" y2="72559"/>
                        <a14:foregroundMark x1="33008" y1="88867" x2="17578" y2="87793"/>
                        <a14:foregroundMark x1="13379" y1="84473" x2="5859" y2="78711"/>
                        <a14:foregroundMark x1="4492" y1="58691" x2="4492" y2="58691"/>
                        <a14:foregroundMark x1="10449" y1="31250" x2="10449" y2="31250"/>
                        <a14:foregroundMark x1="11914" y1="28418" x2="11914" y2="28418"/>
                        <a14:foregroundMark x1="14453" y1="30762" x2="14453" y2="30762"/>
                        <a14:foregroundMark x1="10352" y1="31445" x2="10449" y2="32520"/>
                        <a14:foregroundMark x1="12891" y1="28125" x2="12402" y2="28125"/>
                        <a14:foregroundMark x1="23145" y1="13477" x2="23145" y2="13477"/>
                        <a14:foregroundMark x1="28906" y1="8398" x2="28906" y2="8398"/>
                        <a14:foregroundMark x1="28906" y1="8105" x2="28125" y2="8301"/>
                        <a14:foregroundMark x1="77344" y1="13379" x2="78418" y2="14160"/>
                        <a14:foregroundMark x1="73340" y1="39355" x2="71289" y2="58691"/>
                        <a14:foregroundMark x1="77637" y1="63477" x2="84082" y2="70020"/>
                        <a14:foregroundMark x1="68457" y1="77344" x2="46289" y2="74609"/>
                        <a14:foregroundMark x1="46289" y1="74609" x2="35547" y2="76172"/>
                        <a14:foregroundMark x1="35352" y1="74902" x2="54492" y2="73047"/>
                        <a14:foregroundMark x1="54492" y1="73047" x2="56836" y2="73926"/>
                        <a14:foregroundMark x1="46777" y1="67773" x2="39160" y2="66016"/>
                        <a14:foregroundMark x1="35254" y1="74414" x2="28223" y2="76367"/>
                        <a14:foregroundMark x1="26465" y1="26074" x2="23535" y2="40918"/>
                        <a14:foregroundMark x1="3613" y1="71777" x2="3320" y2="71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92" y="4125098"/>
            <a:ext cx="2722179" cy="272217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DD653A6-B588-4807-9698-C1CF64B138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469" b="95508" l="4590" r="93848">
                        <a14:foregroundMark x1="30176" y1="5566" x2="38867" y2="12988"/>
                        <a14:foregroundMark x1="38867" y1="12988" x2="39844" y2="14453"/>
                        <a14:foregroundMark x1="43457" y1="21094" x2="61426" y2="32520"/>
                        <a14:foregroundMark x1="63379" y1="29492" x2="73633" y2="32422"/>
                        <a14:foregroundMark x1="73633" y1="32422" x2="73633" y2="32422"/>
                        <a14:foregroundMark x1="49219" y1="41895" x2="42285" y2="47656"/>
                        <a14:foregroundMark x1="42285" y1="47656" x2="36523" y2="57715"/>
                        <a14:foregroundMark x1="36523" y1="57715" x2="36328" y2="59375"/>
                        <a14:foregroundMark x1="48535" y1="54297" x2="47266" y2="55273"/>
                        <a14:foregroundMark x1="47656" y1="60352" x2="47656" y2="60352"/>
                        <a14:foregroundMark x1="32520" y1="61230" x2="35059" y2="70117"/>
                        <a14:foregroundMark x1="33008" y1="66211" x2="44336" y2="69238"/>
                        <a14:foregroundMark x1="44336" y1="69238" x2="47656" y2="67480"/>
                        <a14:foregroundMark x1="48438" y1="65234" x2="49707" y2="61621"/>
                        <a14:foregroundMark x1="50781" y1="56152" x2="51953" y2="48926"/>
                        <a14:foregroundMark x1="51465" y1="46484" x2="50391" y2="36621"/>
                        <a14:foregroundMark x1="50391" y1="36621" x2="49805" y2="35547"/>
                        <a14:foregroundMark x1="48047" y1="35352" x2="41211" y2="37109"/>
                        <a14:foregroundMark x1="41211" y1="37109" x2="37305" y2="45996"/>
                        <a14:foregroundMark x1="69238" y1="66016" x2="79688" y2="66406"/>
                        <a14:foregroundMark x1="79688" y1="66406" x2="82227" y2="67969"/>
                        <a14:foregroundMark x1="79395" y1="57617" x2="77637" y2="59961"/>
                        <a14:foregroundMark x1="66211" y1="56348" x2="67285" y2="59375"/>
                        <a14:foregroundMark x1="72559" y1="35352" x2="78223" y2="31445"/>
                        <a14:foregroundMark x1="23535" y1="41406" x2="24609" y2="54102"/>
                        <a14:foregroundMark x1="24316" y1="42871" x2="19043" y2="58691"/>
                        <a14:foregroundMark x1="21094" y1="55859" x2="13965" y2="66016"/>
                        <a14:foregroundMark x1="13965" y1="66016" x2="13184" y2="66504"/>
                        <a14:foregroundMark x1="10449" y1="50781" x2="13184" y2="55859"/>
                        <a14:foregroundMark x1="7324" y1="56055" x2="10938" y2="59082"/>
                        <a14:foregroundMark x1="9180" y1="47461" x2="9863" y2="48438"/>
                        <a14:foregroundMark x1="7422" y1="71094" x2="9375" y2="72559"/>
                        <a14:foregroundMark x1="7422" y1="74316" x2="5957" y2="81934"/>
                        <a14:foregroundMark x1="5957" y1="81934" x2="8105" y2="85352"/>
                        <a14:foregroundMark x1="9375" y1="82031" x2="16016" y2="84961"/>
                        <a14:foregroundMark x1="8594" y1="77637" x2="17188" y2="81836"/>
                        <a14:foregroundMark x1="17188" y1="81836" x2="18750" y2="81445"/>
                        <a14:foregroundMark x1="19727" y1="78125" x2="17480" y2="84961"/>
                        <a14:foregroundMark x1="17480" y1="84961" x2="14746" y2="84961"/>
                        <a14:foregroundMark x1="12988" y1="83789" x2="19922" y2="86621"/>
                        <a14:foregroundMark x1="19922" y1="86621" x2="26465" y2="86523"/>
                        <a14:foregroundMark x1="22559" y1="89063" x2="12109" y2="87109"/>
                        <a14:foregroundMark x1="11621" y1="87793" x2="5273" y2="83301"/>
                        <a14:foregroundMark x1="5273" y1="83301" x2="5078" y2="82715"/>
                        <a14:foregroundMark x1="4590" y1="78223" x2="5371" y2="82715"/>
                        <a14:foregroundMark x1="17578" y1="89551" x2="28418" y2="92969"/>
                        <a14:foregroundMark x1="27930" y1="90820" x2="47363" y2="93457"/>
                        <a14:foregroundMark x1="47363" y1="93457" x2="49805" y2="95508"/>
                        <a14:foregroundMark x1="36035" y1="92871" x2="40430" y2="93652"/>
                        <a14:foregroundMark x1="56055" y1="94629" x2="60938" y2="93848"/>
                        <a14:foregroundMark x1="66504" y1="93945" x2="76465" y2="91699"/>
                        <a14:foregroundMark x1="81934" y1="90332" x2="87891" y2="88867"/>
                        <a14:foregroundMark x1="93848" y1="84570" x2="88086" y2="89355"/>
                        <a14:foregroundMark x1="84961" y1="91406" x2="77734" y2="93457"/>
                        <a14:foregroundMark x1="77734" y1="93457" x2="77148" y2="93457"/>
                        <a14:foregroundMark x1="87891" y1="81152" x2="89551" y2="75684"/>
                        <a14:foregroundMark x1="86230" y1="74414" x2="84961" y2="71875"/>
                        <a14:foregroundMark x1="81445" y1="72656" x2="80176" y2="69824"/>
                        <a14:foregroundMark x1="87891" y1="67285" x2="90430" y2="66699"/>
                        <a14:foregroundMark x1="91309" y1="59668" x2="90918" y2="60156"/>
                        <a14:foregroundMark x1="85254" y1="59668" x2="85254" y2="59668"/>
                        <a14:foregroundMark x1="86328" y1="61230" x2="86328" y2="61230"/>
                        <a14:foregroundMark x1="84961" y1="56152" x2="84082" y2="56836"/>
                        <a14:foregroundMark x1="82031" y1="62695" x2="79688" y2="60645"/>
                        <a14:foregroundMark x1="79492" y1="59668" x2="79492" y2="59668"/>
                        <a14:foregroundMark x1="80762" y1="59180" x2="80762" y2="59180"/>
                        <a14:foregroundMark x1="74805" y1="56641" x2="75391" y2="58691"/>
                        <a14:foregroundMark x1="72656" y1="58398" x2="73145" y2="59180"/>
                        <a14:foregroundMark x1="74609" y1="47461" x2="75879" y2="51953"/>
                        <a14:foregroundMark x1="83008" y1="46777" x2="84961" y2="50000"/>
                        <a14:foregroundMark x1="86816" y1="40039" x2="87598" y2="42871"/>
                        <a14:foregroundMark x1="87109" y1="35840" x2="87891" y2="37012"/>
                        <a14:foregroundMark x1="88086" y1="39551" x2="88281" y2="43848"/>
                        <a14:foregroundMark x1="88281" y1="36621" x2="88379" y2="34766"/>
                        <a14:foregroundMark x1="85352" y1="30762" x2="83496" y2="25684"/>
                        <a14:foregroundMark x1="16504" y1="17285" x2="23340" y2="18262"/>
                        <a14:foregroundMark x1="20020" y1="9863" x2="20020" y2="9863"/>
                        <a14:foregroundMark x1="20020" y1="10156" x2="23047" y2="12402"/>
                        <a14:foregroundMark x1="28125" y1="8105" x2="30664" y2="12109"/>
                        <a14:foregroundMark x1="24316" y1="11914" x2="20605" y2="9180"/>
                        <a14:foregroundMark x1="19043" y1="10156" x2="21582" y2="13477"/>
                        <a14:foregroundMark x1="16016" y1="15039" x2="13184" y2="18848"/>
                        <a14:foregroundMark x1="12891" y1="14258" x2="14258" y2="19727"/>
                        <a14:foregroundMark x1="13965" y1="15039" x2="16309" y2="15527"/>
                        <a14:foregroundMark x1="13770" y1="14258" x2="14160" y2="18555"/>
                        <a14:foregroundMark x1="12988" y1="25391" x2="14160" y2="30664"/>
                        <a14:foregroundMark x1="14648" y1="30664" x2="18750" y2="30273"/>
                        <a14:foregroundMark x1="18066" y1="62500" x2="14746" y2="68555"/>
                        <a14:foregroundMark x1="13379" y1="30176" x2="11621" y2="29004"/>
                        <a14:foregroundMark x1="10645" y1="28613" x2="10645" y2="28613"/>
                        <a14:foregroundMark x1="17188" y1="30957" x2="18066" y2="32422"/>
                        <a14:foregroundMark x1="15918" y1="33691" x2="15918" y2="33691"/>
                        <a14:foregroundMark x1="12695" y1="39063" x2="12695" y2="39063"/>
                        <a14:foregroundMark x1="13672" y1="42188" x2="13672" y2="42188"/>
                        <a14:foregroundMark x1="12695" y1="44629" x2="12695" y2="44629"/>
                        <a14:foregroundMark x1="12891" y1="46680" x2="12891" y2="46680"/>
                        <a14:foregroundMark x1="10938" y1="46680" x2="11426" y2="49316"/>
                        <a14:foregroundMark x1="10352" y1="46777" x2="8594" y2="51758"/>
                        <a14:foregroundMark x1="8301" y1="50293" x2="7324" y2="46777"/>
                        <a14:foregroundMark x1="8105" y1="45215" x2="8105" y2="45215"/>
                        <a14:foregroundMark x1="19336" y1="10449" x2="19531" y2="12891"/>
                        <a14:foregroundMark x1="18555" y1="11133" x2="18457" y2="9668"/>
                        <a14:foregroundMark x1="19531" y1="8691" x2="20801" y2="8594"/>
                        <a14:foregroundMark x1="21582" y1="8691" x2="21289" y2="7422"/>
                        <a14:foregroundMark x1="23047" y1="8594" x2="22852" y2="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6024" y="836645"/>
            <a:ext cx="2898307" cy="289830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634B96B-8DA8-4FF3-851E-69ABA10E177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3223" r="95117">
                        <a14:foregroundMark x1="10352" y1="21582" x2="10938" y2="26074"/>
                        <a14:foregroundMark x1="7129" y1="23340" x2="7129" y2="25391"/>
                        <a14:foregroundMark x1="4297" y1="33789" x2="6348" y2="37012"/>
                        <a14:foregroundMark x1="12695" y1="23535" x2="13770" y2="27148"/>
                        <a14:foregroundMark x1="18750" y1="23926" x2="20020" y2="25684"/>
                        <a14:foregroundMark x1="4004" y1="42578" x2="4004" y2="42578"/>
                        <a14:foregroundMark x1="3516" y1="33301" x2="3516" y2="33301"/>
                        <a14:foregroundMark x1="3223" y1="34473" x2="3223" y2="34473"/>
                        <a14:foregroundMark x1="5273" y1="50684" x2="5273" y2="50684"/>
                        <a14:foregroundMark x1="5078" y1="51953" x2="5078" y2="51953"/>
                        <a14:foregroundMark x1="5078" y1="49805" x2="6152" y2="50488"/>
                        <a14:foregroundMark x1="4785" y1="51758" x2="5273" y2="53516"/>
                        <a14:foregroundMark x1="26465" y1="19043" x2="26465" y2="18457"/>
                        <a14:foregroundMark x1="34961" y1="10938" x2="34961" y2="10938"/>
                        <a14:foregroundMark x1="31152" y1="13379" x2="33203" y2="13379"/>
                        <a14:foregroundMark x1="35059" y1="13379" x2="33301" y2="12988"/>
                        <a14:foregroundMark x1="31543" y1="12500" x2="33496" y2="13672"/>
                        <a14:foregroundMark x1="39551" y1="10645" x2="40820" y2="10449"/>
                        <a14:foregroundMark x1="44141" y1="10840" x2="44141" y2="10840"/>
                        <a14:foregroundMark x1="47461" y1="20996" x2="50488" y2="20801"/>
                        <a14:foregroundMark x1="89063" y1="28223" x2="90430" y2="41406"/>
                        <a14:foregroundMark x1="90430" y1="41406" x2="90332" y2="42090"/>
                        <a14:foregroundMark x1="92969" y1="29883" x2="94922" y2="34961"/>
                        <a14:foregroundMark x1="95117" y1="63477" x2="93457" y2="66797"/>
                        <a14:foregroundMark x1="94922" y1="77930" x2="94922" y2="77930"/>
                        <a14:foregroundMark x1="33203" y1="63965" x2="33203" y2="63965"/>
                        <a14:foregroundMark x1="49707" y1="64258" x2="46973" y2="64258"/>
                        <a14:foregroundMark x1="40918" y1="63184" x2="32813" y2="61328"/>
                        <a14:foregroundMark x1="32813" y1="61328" x2="29199" y2="62695"/>
                        <a14:foregroundMark x1="25195" y1="61719" x2="18945" y2="65137"/>
                        <a14:foregroundMark x1="18945" y1="65137" x2="18457" y2="67480"/>
                        <a14:foregroundMark x1="59668" y1="65430" x2="68555" y2="71289"/>
                        <a14:foregroundMark x1="55762" y1="43457" x2="55859" y2="41895"/>
                        <a14:foregroundMark x1="57129" y1="27441" x2="57129" y2="24609"/>
                        <a14:foregroundMark x1="45410" y1="23340" x2="43164" y2="27148"/>
                        <a14:foregroundMark x1="41602" y1="35254" x2="40820" y2="37793"/>
                        <a14:foregroundMark x1="35059" y1="47656" x2="33984" y2="50000"/>
                        <a14:foregroundMark x1="37793" y1="50293" x2="41406" y2="51074"/>
                        <a14:foregroundMark x1="48730" y1="51758" x2="53027" y2="50684"/>
                        <a14:foregroundMark x1="38574" y1="41406" x2="38574" y2="41406"/>
                        <a14:foregroundMark x1="55273" y1="45898" x2="55273" y2="45898"/>
                        <a14:foregroundMark x1="55859" y1="38086" x2="55859" y2="38086"/>
                        <a14:foregroundMark x1="56836" y1="33691" x2="56836" y2="36621"/>
                        <a14:backgroundMark x1="48242" y1="37598" x2="47168" y2="44629"/>
                        <a14:backgroundMark x1="50488" y1="24805" x2="52539" y2="25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16" y="3149365"/>
            <a:ext cx="3164005" cy="316400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195E14E-749E-40D6-876F-C744708D60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762" b="93555" l="3516" r="95898">
                        <a14:foregroundMark x1="43359" y1="20801" x2="50195" y2="12305"/>
                        <a14:foregroundMark x1="50195" y1="12305" x2="50195" y2="12109"/>
                        <a14:foregroundMark x1="46191" y1="7324" x2="53320" y2="5859"/>
                        <a14:foregroundMark x1="26172" y1="11426" x2="27441" y2="13672"/>
                        <a14:foregroundMark x1="15527" y1="13770" x2="18848" y2="14648"/>
                        <a14:foregroundMark x1="29004" y1="16992" x2="29004" y2="16992"/>
                        <a14:foregroundMark x1="26074" y1="18555" x2="24609" y2="17773"/>
                        <a14:foregroundMark x1="18555" y1="20020" x2="15234" y2="20605"/>
                        <a14:foregroundMark x1="13965" y1="16504" x2="13379" y2="16211"/>
                        <a14:foregroundMark x1="28711" y1="20313" x2="28711" y2="20313"/>
                        <a14:foregroundMark x1="30469" y1="20020" x2="30469" y2="20020"/>
                        <a14:foregroundMark x1="29688" y1="22266" x2="29688" y2="22266"/>
                        <a14:foregroundMark x1="29883" y1="21387" x2="29199" y2="20605"/>
                        <a14:foregroundMark x1="30176" y1="19238" x2="29688" y2="17578"/>
                        <a14:foregroundMark x1="31250" y1="11914" x2="31250" y2="11914"/>
                        <a14:foregroundMark x1="25684" y1="8594" x2="24902" y2="8398"/>
                        <a14:foregroundMark x1="22070" y1="6641" x2="20801" y2="6836"/>
                        <a14:foregroundMark x1="31250" y1="12402" x2="30762" y2="12109"/>
                        <a14:foregroundMark x1="39063" y1="39160" x2="46191" y2="39160"/>
                        <a14:foregroundMark x1="49023" y1="39551" x2="48242" y2="50977"/>
                        <a14:foregroundMark x1="43359" y1="65430" x2="27441" y2="64941"/>
                        <a14:foregroundMark x1="25879" y1="62109" x2="29297" y2="51953"/>
                        <a14:foregroundMark x1="29297" y1="51953" x2="30273" y2="50684"/>
                        <a14:foregroundMark x1="29980" y1="58594" x2="30957" y2="51660"/>
                        <a14:foregroundMark x1="30957" y1="51660" x2="31934" y2="50684"/>
                        <a14:foregroundMark x1="41113" y1="60352" x2="46777" y2="63184"/>
                        <a14:foregroundMark x1="64941" y1="69824" x2="59668" y2="80273"/>
                        <a14:foregroundMark x1="59668" y1="80273" x2="59668" y2="82520"/>
                        <a14:foregroundMark x1="60840" y1="81543" x2="43359" y2="77344"/>
                        <a14:foregroundMark x1="43359" y1="77344" x2="36914" y2="72559"/>
                        <a14:foregroundMark x1="36914" y1="72559" x2="34277" y2="72559"/>
                        <a14:foregroundMark x1="28418" y1="72363" x2="50098" y2="79004"/>
                        <a14:foregroundMark x1="50098" y1="79004" x2="50781" y2="80176"/>
                        <a14:foregroundMark x1="50684" y1="82520" x2="31738" y2="84473"/>
                        <a14:foregroundMark x1="31738" y1="84473" x2="28906" y2="83789"/>
                        <a14:foregroundMark x1="24609" y1="72070" x2="16504" y2="75098"/>
                        <a14:foregroundMark x1="12891" y1="78125" x2="12109" y2="78223"/>
                        <a14:foregroundMark x1="8887" y1="78418" x2="7910" y2="77734"/>
                        <a14:foregroundMark x1="6348" y1="76660" x2="3613" y2="71094"/>
                        <a14:foregroundMark x1="7617" y1="65723" x2="5371" y2="73926"/>
                        <a14:foregroundMark x1="4590" y1="73047" x2="6641" y2="78223"/>
                        <a14:foregroundMark x1="9570" y1="80664" x2="23145" y2="88281"/>
                        <a14:foregroundMark x1="23145" y1="88281" x2="35059" y2="87793"/>
                        <a14:foregroundMark x1="11230" y1="84473" x2="13379" y2="86035"/>
                        <a14:foregroundMark x1="41113" y1="83984" x2="55859" y2="89258"/>
                        <a14:foregroundMark x1="55859" y1="89258" x2="62109" y2="89551"/>
                        <a14:foregroundMark x1="28125" y1="89355" x2="36035" y2="90332"/>
                        <a14:foregroundMark x1="17773" y1="87598" x2="24902" y2="89648"/>
                        <a14:foregroundMark x1="10352" y1="87793" x2="14160" y2="88770"/>
                        <a14:foregroundMark x1="5762" y1="81152" x2="6152" y2="82031"/>
                        <a14:foregroundMark x1="6348" y1="84277" x2="9082" y2="87305"/>
                        <a14:foregroundMark x1="12891" y1="89063" x2="21582" y2="90625"/>
                        <a14:foregroundMark x1="21777" y1="89551" x2="32031" y2="91699"/>
                        <a14:foregroundMark x1="34277" y1="92383" x2="50000" y2="93359"/>
                        <a14:foregroundMark x1="56348" y1="93457" x2="63672" y2="91895"/>
                        <a14:foregroundMark x1="67480" y1="91602" x2="82031" y2="88574"/>
                        <a14:foregroundMark x1="84961" y1="86621" x2="89063" y2="80176"/>
                        <a14:foregroundMark x1="89063" y1="80176" x2="89355" y2="78223"/>
                        <a14:foregroundMark x1="89355" y1="86035" x2="81445" y2="89551"/>
                        <a14:foregroundMark x1="92578" y1="86328" x2="93945" y2="85254"/>
                        <a14:foregroundMark x1="93945" y1="85254" x2="87793" y2="88574"/>
                        <a14:foregroundMark x1="55566" y1="92676" x2="49023" y2="92090"/>
                        <a14:foregroundMark x1="54492" y1="93652" x2="48730" y2="93164"/>
                        <a14:foregroundMark x1="35840" y1="92090" x2="20996" y2="90430"/>
                        <a14:foregroundMark x1="14160" y1="89063" x2="8301" y2="83691"/>
                        <a14:foregroundMark x1="70801" y1="70508" x2="69824" y2="76074"/>
                        <a14:foregroundMark x1="87793" y1="70020" x2="89551" y2="69238"/>
                        <a14:foregroundMark x1="90625" y1="66211" x2="91309" y2="64941"/>
                        <a14:foregroundMark x1="93457" y1="60840" x2="93945" y2="58691"/>
                        <a14:foregroundMark x1="94434" y1="59570" x2="90918" y2="62109"/>
                        <a14:foregroundMark x1="95898" y1="64258" x2="93848" y2="68750"/>
                        <a14:foregroundMark x1="92383" y1="51953" x2="92383" y2="51953"/>
                        <a14:foregroundMark x1="92578" y1="46387" x2="91602" y2="44727"/>
                        <a14:foregroundMark x1="93164" y1="51465" x2="93457" y2="52539"/>
                        <a14:foregroundMark x1="94434" y1="54590" x2="94238" y2="55078"/>
                        <a14:foregroundMark x1="90918" y1="35059" x2="85059" y2="31445"/>
                        <a14:foregroundMark x1="92188" y1="27441" x2="86230" y2="26367"/>
                        <a14:foregroundMark x1="82422" y1="25684" x2="80273" y2="26172"/>
                        <a14:foregroundMark x1="76855" y1="28223" x2="74902" y2="29395"/>
                        <a14:foregroundMark x1="75391" y1="31152" x2="76172" y2="31152"/>
                        <a14:foregroundMark x1="73828" y1="31445" x2="72266" y2="32422"/>
                        <a14:foregroundMark x1="77441" y1="22656" x2="76465" y2="20508"/>
                        <a14:foregroundMark x1="87305" y1="23145" x2="86523" y2="21289"/>
                        <a14:foregroundMark x1="13184" y1="23828" x2="10938" y2="24902"/>
                        <a14:foregroundMark x1="10449" y1="30469" x2="9570" y2="29980"/>
                        <a14:foregroundMark x1="8594" y1="33203" x2="9570" y2="34570"/>
                        <a14:foregroundMark x1="12109" y1="39063" x2="11914" y2="40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36" y="3789603"/>
            <a:ext cx="2980434" cy="298043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354B30F-5A5D-45C7-8ABC-E54992F2AE7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055" b="91211" l="3711" r="95508">
                        <a14:foregroundMark x1="38477" y1="9375" x2="39388" y2="6152"/>
                        <a14:foregroundMark x1="16667" y1="36328" x2="15951" y2="40039"/>
                        <a14:foregroundMark x1="12760" y1="48926" x2="10547" y2="54004"/>
                        <a14:foregroundMark x1="8008" y1="62891" x2="9440" y2="64746"/>
                        <a14:foregroundMark x1="6510" y1="76465" x2="7357" y2="78418"/>
                        <a14:foregroundMark x1="7031" y1="81738" x2="7031" y2="81738"/>
                        <a14:foregroundMark x1="10417" y1="79199" x2="9766" y2="80762"/>
                        <a14:foregroundMark x1="8008" y1="80762" x2="6836" y2="80469"/>
                        <a14:foregroundMark x1="3971" y1="75391" x2="3971" y2="75391"/>
                        <a14:foregroundMark x1="5794" y1="78613" x2="6055" y2="79199"/>
                        <a14:foregroundMark x1="42904" y1="30957" x2="45117" y2="30664"/>
                        <a14:foregroundMark x1="38672" y1="58887" x2="38672" y2="58887"/>
                        <a14:foregroundMark x1="35742" y1="70020" x2="35742" y2="69043"/>
                        <a14:foregroundMark x1="41016" y1="55859" x2="41016" y2="55859"/>
                        <a14:foregroundMark x1="40560" y1="54004" x2="40560" y2="54004"/>
                        <a14:foregroundMark x1="40039" y1="51953" x2="40039" y2="51953"/>
                        <a14:foregroundMark x1="15951" y1="51465" x2="15951" y2="51465"/>
                        <a14:foregroundMark x1="12826" y1="57617" x2="12565" y2="58887"/>
                        <a14:foregroundMark x1="8919" y1="46191" x2="8919" y2="46191"/>
                        <a14:foregroundMark x1="5469" y1="79199" x2="6185" y2="80469"/>
                        <a14:foregroundMark x1="5990" y1="78906" x2="5794" y2="75684"/>
                        <a14:foregroundMark x1="6706" y1="74121" x2="7682" y2="73047"/>
                        <a14:foregroundMark x1="6901" y1="72656" x2="8398" y2="71094"/>
                        <a14:foregroundMark x1="50846" y1="45215" x2="51042" y2="44434"/>
                        <a14:foregroundMark x1="52669" y1="36035" x2="52669" y2="36035"/>
                        <a14:foregroundMark x1="59180" y1="34082" x2="77604" y2="36816"/>
                        <a14:foregroundMark x1="66081" y1="37305" x2="75911" y2="51953"/>
                        <a14:foregroundMark x1="87891" y1="36816" x2="89258" y2="50781"/>
                        <a14:foregroundMark x1="89258" y1="50781" x2="88281" y2="53223"/>
                        <a14:foregroundMark x1="82161" y1="51465" x2="75651" y2="64355"/>
                        <a14:foregroundMark x1="75651" y1="64355" x2="74740" y2="65234"/>
                        <a14:foregroundMark x1="63346" y1="50781" x2="67643" y2="63281"/>
                        <a14:foregroundMark x1="67643" y1="63281" x2="70313" y2="63477"/>
                        <a14:foregroundMark x1="57096" y1="53516" x2="59505" y2="60645"/>
                        <a14:foregroundMark x1="59505" y1="60645" x2="59505" y2="60645"/>
                        <a14:foregroundMark x1="54688" y1="53027" x2="56576" y2="57422"/>
                        <a14:foregroundMark x1="52148" y1="55273" x2="52669" y2="57422"/>
                        <a14:foregroundMark x1="49544" y1="59570" x2="51823" y2="62500"/>
                        <a14:foregroundMark x1="49023" y1="70020" x2="53060" y2="73340"/>
                        <a14:foregroundMark x1="44206" y1="72852" x2="45898" y2="73145"/>
                        <a14:foregroundMark x1="43099" y1="75586" x2="47135" y2="73926"/>
                        <a14:foregroundMark x1="43359" y1="76367" x2="45898" y2="81934"/>
                        <a14:foregroundMark x1="45768" y1="81152" x2="49870" y2="84766"/>
                        <a14:foregroundMark x1="48438" y1="80176" x2="55729" y2="88379"/>
                        <a14:foregroundMark x1="55729" y1="88379" x2="60286" y2="88770"/>
                        <a14:foregroundMark x1="53841" y1="76074" x2="62826" y2="83691"/>
                        <a14:foregroundMark x1="62826" y1="83691" x2="69987" y2="86133"/>
                        <a14:foregroundMark x1="69987" y1="86133" x2="70508" y2="86035"/>
                        <a14:foregroundMark x1="61003" y1="87109" x2="69922" y2="87695"/>
                        <a14:foregroundMark x1="69922" y1="87695" x2="72852" y2="87109"/>
                        <a14:foregroundMark x1="68490" y1="88770" x2="74544" y2="89648"/>
                        <a14:foregroundMark x1="74544" y1="89648" x2="76758" y2="88574"/>
                        <a14:foregroundMark x1="76758" y1="89160" x2="86849" y2="84277"/>
                        <a14:foregroundMark x1="84180" y1="86523" x2="89583" y2="84277"/>
                        <a14:foregroundMark x1="89583" y1="84277" x2="90625" y2="82813"/>
                        <a14:foregroundMark x1="91927" y1="69727" x2="92383" y2="79492"/>
                        <a14:foregroundMark x1="92383" y1="79492" x2="92122" y2="81250"/>
                        <a14:foregroundMark x1="94336" y1="84473" x2="85352" y2="88770"/>
                        <a14:foregroundMark x1="81641" y1="89844" x2="76953" y2="91211"/>
                        <a14:foregroundMark x1="76953" y1="91211" x2="76237" y2="91113"/>
                        <a14:foregroundMark x1="73177" y1="90625" x2="63086" y2="88770"/>
                        <a14:foregroundMark x1="63086" y1="88770" x2="61979" y2="89160"/>
                        <a14:foregroundMark x1="94792" y1="69336" x2="94792" y2="69336"/>
                        <a14:foregroundMark x1="95182" y1="74805" x2="95182" y2="74805"/>
                        <a14:foregroundMark x1="95508" y1="62109" x2="95508" y2="62109"/>
                        <a14:foregroundMark x1="94141" y1="53809" x2="94141" y2="53809"/>
                        <a14:foregroundMark x1="67448" y1="30762" x2="67448" y2="30762"/>
                        <a14:foregroundMark x1="93945" y1="53613" x2="93294" y2="53809"/>
                        <a14:foregroundMark x1="43099" y1="15918" x2="42383" y2="23730"/>
                        <a14:foregroundMark x1="42383" y1="23730" x2="38281" y2="34473"/>
                        <a14:foregroundMark x1="36849" y1="9375" x2="27018" y2="33984"/>
                        <a14:foregroundMark x1="37174" y1="31445" x2="23112" y2="52539"/>
                        <a14:foregroundMark x1="23112" y1="52539" x2="22786" y2="52832"/>
                        <a14:foregroundMark x1="42383" y1="45508" x2="43750" y2="48047"/>
                        <a14:foregroundMark x1="21094" y1="44434" x2="19206" y2="62988"/>
                        <a14:foregroundMark x1="16797" y1="68848" x2="11849" y2="72754"/>
                        <a14:foregroundMark x1="11849" y1="72754" x2="11589" y2="73535"/>
                        <a14:foregroundMark x1="19076" y1="68848" x2="20508" y2="78613"/>
                        <a14:foregroundMark x1="19336" y1="18555" x2="20508" y2="24902"/>
                        <a14:foregroundMark x1="12956" y1="38574" x2="14518" y2="37012"/>
                        <a14:foregroundMark x1="15625" y1="53516" x2="15690" y2="52539"/>
                        <a14:foregroundMark x1="33789" y1="62695" x2="35286" y2="60449"/>
                        <a14:foregroundMark x1="28125" y1="66504" x2="26823" y2="71289"/>
                        <a14:foregroundMark x1="34766" y1="57422" x2="36003" y2="55566"/>
                        <a14:foregroundMark x1="38542" y1="57031" x2="38542" y2="59375"/>
                        <a14:foregroundMark x1="38021" y1="56152" x2="38021" y2="55273"/>
                        <a14:foregroundMark x1="38151" y1="53320" x2="38151" y2="54883"/>
                        <a14:foregroundMark x1="35807" y1="67969" x2="33594" y2="70313"/>
                        <a14:foregroundMark x1="25651" y1="77344" x2="24935" y2="80957"/>
                        <a14:foregroundMark x1="22786" y1="84277" x2="16797" y2="86230"/>
                        <a14:foregroundMark x1="16797" y1="86230" x2="16797" y2="86328"/>
                        <a14:foregroundMark x1="12565" y1="86035" x2="16016" y2="85254"/>
                        <a14:foregroundMark x1="18815" y1="87793" x2="23568" y2="85352"/>
                        <a14:foregroundMark x1="25260" y1="86035" x2="27995" y2="87012"/>
                        <a14:foregroundMark x1="30078" y1="85352" x2="28646" y2="86621"/>
                        <a14:foregroundMark x1="26953" y1="83691" x2="28711" y2="83691"/>
                        <a14:foregroundMark x1="29036" y1="80957" x2="31901" y2="78613"/>
                        <a14:foregroundMark x1="33919" y1="80957" x2="35286" y2="80664"/>
                        <a14:foregroundMark x1="15495" y1="85547" x2="11393" y2="85742"/>
                        <a14:foregroundMark x1="40495" y1="53613" x2="41667" y2="56152"/>
                        <a14:foregroundMark x1="40169" y1="53223" x2="39844" y2="51953"/>
                        <a14:foregroundMark x1="28646" y1="12695" x2="28646" y2="12695"/>
                        <a14:foregroundMark x1="33919" y1="7617" x2="33919" y2="7617"/>
                        <a14:foregroundMark x1="20247" y1="15527" x2="20247" y2="15527"/>
                        <a14:foregroundMark x1="22396" y1="14941" x2="22396" y2="14941"/>
                        <a14:foregroundMark x1="25000" y1="14453" x2="25000" y2="14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9" y="4204896"/>
            <a:ext cx="3979656" cy="2653104"/>
          </a:xfrm>
          <a:prstGeom prst="rect">
            <a:avLst/>
          </a:prstGeom>
        </p:spPr>
      </p:pic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C7C53208-6B3A-4E81-A56A-A9C092B4E2ED}"/>
              </a:ext>
            </a:extLst>
          </p:cNvPr>
          <p:cNvGrpSpPr/>
          <p:nvPr/>
        </p:nvGrpSpPr>
        <p:grpSpPr>
          <a:xfrm>
            <a:off x="657566" y="251404"/>
            <a:ext cx="1945998" cy="1723192"/>
            <a:chOff x="657566" y="251404"/>
            <a:chExt cx="1945998" cy="1723192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291250CF-5DAC-4E01-9B7D-2EE5922EF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51497" y1="10449" x2="51497" y2="104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7" t="7941" r="22083" b="19987"/>
            <a:stretch/>
          </p:blipFill>
          <p:spPr>
            <a:xfrm>
              <a:off x="657566" y="251404"/>
              <a:ext cx="1945998" cy="172319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C66C51C-5CDA-4DEC-B4B7-D69CE70E309E}"/>
                </a:ext>
              </a:extLst>
            </p:cNvPr>
            <p:cNvSpPr txBox="1"/>
            <p:nvPr/>
          </p:nvSpPr>
          <p:spPr>
            <a:xfrm>
              <a:off x="1324610" y="726073"/>
              <a:ext cx="5886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latin typeface="Ink Free" panose="03080402000500000000" pitchFamily="66" charset="0"/>
                </a:rPr>
                <a:t>Л</a:t>
              </a:r>
              <a:endParaRPr lang="uk-UA" sz="4800" b="1" dirty="0">
                <a:latin typeface="Ink Free" panose="03080402000500000000" pitchFamily="66" charset="0"/>
              </a:endParaRPr>
            </a:p>
          </p:txBody>
        </p:sp>
      </p:grpSp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D1214852-32B6-4652-92F9-FEDC88797297}"/>
              </a:ext>
            </a:extLst>
          </p:cNvPr>
          <p:cNvGrpSpPr/>
          <p:nvPr/>
        </p:nvGrpSpPr>
        <p:grpSpPr>
          <a:xfrm>
            <a:off x="3309108" y="548175"/>
            <a:ext cx="1991280" cy="1786675"/>
            <a:chOff x="3309108" y="548175"/>
            <a:chExt cx="1991280" cy="1786675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D59FDDB2-FC1A-4E08-A5F2-788C0AFBE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>
                          <a14:foregroundMark x1="52344" y1="9961" x2="52344" y2="9961"/>
                          <a14:foregroundMark x1="28841" y1="37012" x2="28971" y2="39063"/>
                          <a14:foregroundMark x1="28711" y1="35254" x2="29688" y2="408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4" t="6514" r="22329" b="19752"/>
            <a:stretch/>
          </p:blipFill>
          <p:spPr>
            <a:xfrm>
              <a:off x="3309108" y="548175"/>
              <a:ext cx="1991280" cy="1786675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7C7DDFD-B7EA-4E3C-B84F-56816F336F53}"/>
                </a:ext>
              </a:extLst>
            </p:cNvPr>
            <p:cNvSpPr txBox="1"/>
            <p:nvPr/>
          </p:nvSpPr>
          <p:spPr>
            <a:xfrm>
              <a:off x="3945100" y="1033965"/>
              <a:ext cx="6815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latin typeface="Segoe UI Black" panose="020B0A02040204020203" pitchFamily="34" charset="0"/>
                  <a:ea typeface="Segoe UI Black" panose="020B0A02040204020203" pitchFamily="34" charset="0"/>
                </a:rPr>
                <a:t>Д</a:t>
              </a:r>
              <a:endParaRPr lang="uk-UA" sz="4800" b="1" dirty="0"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EFE1E8B5-A5AF-4A01-BC76-8BB0980C094E}"/>
              </a:ext>
            </a:extLst>
          </p:cNvPr>
          <p:cNvGrpSpPr/>
          <p:nvPr/>
        </p:nvGrpSpPr>
        <p:grpSpPr>
          <a:xfrm>
            <a:off x="1520719" y="2320474"/>
            <a:ext cx="1980665" cy="1804951"/>
            <a:chOff x="1520719" y="2320474"/>
            <a:chExt cx="1980665" cy="1804951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2EA2425B-3B96-42A3-8BDE-8203BF00B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1042" y1="10352" x2="52409" y2="1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4" t="5351" r="22083" b="19683"/>
            <a:stretch/>
          </p:blipFill>
          <p:spPr>
            <a:xfrm>
              <a:off x="1520719" y="2320474"/>
              <a:ext cx="1980665" cy="1804951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DC674DC-BFD4-4865-A062-C8A5F06C8EF2}"/>
                </a:ext>
              </a:extLst>
            </p:cNvPr>
            <p:cNvSpPr txBox="1"/>
            <p:nvPr/>
          </p:nvSpPr>
          <p:spPr>
            <a:xfrm>
              <a:off x="2187042" y="2924689"/>
              <a:ext cx="6335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latin typeface="Trebuchet MS" panose="020B0603020202020204" pitchFamily="34" charset="0"/>
                  <a:ea typeface="SimSun-ExtG" panose="02010609060101010101" pitchFamily="49" charset="-122"/>
                </a:rPr>
                <a:t>Д</a:t>
              </a:r>
              <a:endParaRPr lang="uk-UA" sz="4800" b="1" dirty="0">
                <a:latin typeface="Trebuchet MS" panose="020B0603020202020204" pitchFamily="34" charset="0"/>
                <a:ea typeface="SimSun-ExtG" panose="02010609060101010101" pitchFamily="49" charset="-122"/>
              </a:endParaRPr>
            </a:p>
          </p:txBody>
        </p:sp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08C160BF-1457-4189-8215-C301D58B0199}"/>
              </a:ext>
            </a:extLst>
          </p:cNvPr>
          <p:cNvGrpSpPr/>
          <p:nvPr/>
        </p:nvGrpSpPr>
        <p:grpSpPr>
          <a:xfrm>
            <a:off x="4547343" y="2592700"/>
            <a:ext cx="1991280" cy="1790993"/>
            <a:chOff x="4547343" y="2592700"/>
            <a:chExt cx="1991280" cy="1790993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C9C5E5BA-5375-46A7-99E6-4452149CD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3060" y1="10449" x2="51367" y2="104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18" t="6761" r="22084" b="18095"/>
            <a:stretch/>
          </p:blipFill>
          <p:spPr>
            <a:xfrm>
              <a:off x="4547343" y="2592700"/>
              <a:ext cx="1991280" cy="1790993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BAB80DF-C4C8-42AF-80FC-5E495845EF9B}"/>
                </a:ext>
              </a:extLst>
            </p:cNvPr>
            <p:cNvSpPr txBox="1"/>
            <p:nvPr/>
          </p:nvSpPr>
          <p:spPr>
            <a:xfrm rot="10800000">
              <a:off x="5236793" y="3114697"/>
              <a:ext cx="6335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latin typeface="Yu Gothic UI" panose="020B0500000000000000" pitchFamily="34" charset="-128"/>
                  <a:ea typeface="Yu Gothic UI" panose="020B0500000000000000" pitchFamily="34" charset="-128"/>
                </a:rPr>
                <a:t>Д</a:t>
              </a:r>
              <a:endParaRPr lang="uk-UA" sz="4800" b="1" dirty="0">
                <a:latin typeface="Yu Gothic UI" panose="020B0500000000000000" pitchFamily="34" charset="-128"/>
                <a:ea typeface="Yu Gothic UI" panose="020B0500000000000000" pitchFamily="34" charset="-128"/>
              </a:endParaRPr>
            </a:p>
          </p:txBody>
        </p:sp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86A8D349-C4E3-4EE1-8653-A81C6C7012F6}"/>
              </a:ext>
            </a:extLst>
          </p:cNvPr>
          <p:cNvGrpSpPr/>
          <p:nvPr/>
        </p:nvGrpSpPr>
        <p:grpSpPr>
          <a:xfrm>
            <a:off x="6260383" y="181652"/>
            <a:ext cx="1981151" cy="1782486"/>
            <a:chOff x="6260383" y="181652"/>
            <a:chExt cx="1981151" cy="1782486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AE7617FE-CE55-4973-9F95-02AB8C586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180" b="89941" l="9961" r="89974">
                          <a14:foregroundMark x1="51563" y1="9180" x2="51563" y2="9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91" t="6762" r="22083" b="18571"/>
            <a:stretch/>
          </p:blipFill>
          <p:spPr>
            <a:xfrm>
              <a:off x="6260383" y="181652"/>
              <a:ext cx="1981151" cy="17824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9B6836E-2932-4468-94BA-FAEE56D6235C}"/>
                </a:ext>
              </a:extLst>
            </p:cNvPr>
            <p:cNvSpPr txBox="1"/>
            <p:nvPr/>
          </p:nvSpPr>
          <p:spPr>
            <a:xfrm>
              <a:off x="6930000" y="710066"/>
              <a:ext cx="7120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latin typeface="Segoe Script" panose="030B0504020000000003" pitchFamily="66" charset="0"/>
                </a:rPr>
                <a:t>А</a:t>
              </a:r>
              <a:endParaRPr lang="uk-UA" sz="4800" b="1" dirty="0">
                <a:latin typeface="Segoe Script" panose="030B0504020000000003" pitchFamily="66" charset="0"/>
              </a:endParaRPr>
            </a:p>
          </p:txBody>
        </p:sp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5EE42D91-4FF5-44F9-9988-0115E8FD6A58}"/>
              </a:ext>
            </a:extLst>
          </p:cNvPr>
          <p:cNvGrpSpPr/>
          <p:nvPr/>
        </p:nvGrpSpPr>
        <p:grpSpPr>
          <a:xfrm>
            <a:off x="4616520" y="4855146"/>
            <a:ext cx="1936923" cy="1723193"/>
            <a:chOff x="4616520" y="4855146"/>
            <a:chExt cx="1936923" cy="1723193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1D570345-7D25-40CC-8E44-97B288B3B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9863" b="89941" l="9961" r="89974">
                          <a14:foregroundMark x1="50521" y1="11621" x2="50651" y2="9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4" t="6826" r="22083" b="19988"/>
            <a:stretch/>
          </p:blipFill>
          <p:spPr>
            <a:xfrm>
              <a:off x="4616520" y="4855146"/>
              <a:ext cx="1936923" cy="1723193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1B74372-661B-4427-BE90-7DCC38328653}"/>
                </a:ext>
              </a:extLst>
            </p:cNvPr>
            <p:cNvSpPr txBox="1"/>
            <p:nvPr/>
          </p:nvSpPr>
          <p:spPr>
            <a:xfrm>
              <a:off x="5248671" y="5432739"/>
              <a:ext cx="57259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latin typeface="Ink Free" panose="03080402000500000000" pitchFamily="66" charset="0"/>
                </a:rPr>
                <a:t>П</a:t>
              </a:r>
              <a:endParaRPr lang="uk-UA" sz="4800" b="1" dirty="0">
                <a:latin typeface="Ink Free" panose="03080402000500000000" pitchFamily="66" charset="0"/>
              </a:endParaRPr>
            </a:p>
          </p:txBody>
        </p:sp>
      </p:grpSp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C1CD4777-E21E-46BC-99B3-63642318CFAF}"/>
              </a:ext>
            </a:extLst>
          </p:cNvPr>
          <p:cNvGrpSpPr/>
          <p:nvPr/>
        </p:nvGrpSpPr>
        <p:grpSpPr>
          <a:xfrm>
            <a:off x="7297898" y="4158565"/>
            <a:ext cx="2045074" cy="1870792"/>
            <a:chOff x="7297898" y="4158565"/>
            <a:chExt cx="2045074" cy="187079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0973927-2C54-4416-B1F6-999BE92B4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473" b="89941" l="9961" r="89974">
                          <a14:foregroundMark x1="52344" y1="9473" x2="51823" y2="94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6" t="7110" r="23183" b="18284"/>
            <a:stretch/>
          </p:blipFill>
          <p:spPr>
            <a:xfrm>
              <a:off x="7297898" y="4158565"/>
              <a:ext cx="2045074" cy="1870792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D3EFD37-9DDD-450D-9054-DF43FD41FDC7}"/>
                </a:ext>
              </a:extLst>
            </p:cNvPr>
            <p:cNvSpPr txBox="1"/>
            <p:nvPr/>
          </p:nvSpPr>
          <p:spPr>
            <a:xfrm>
              <a:off x="8039261" y="4735200"/>
              <a:ext cx="6335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latin typeface="Bahnschrift SemiBold" panose="020B0502040204020203" pitchFamily="34" charset="0"/>
                </a:rPr>
                <a:t>Д</a:t>
              </a:r>
              <a:endParaRPr lang="uk-UA" sz="4800" b="1" dirty="0"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5B6D08F-4344-42FC-AC5F-414F2DC7834D}"/>
              </a:ext>
            </a:extLst>
          </p:cNvPr>
          <p:cNvGrpSpPr/>
          <p:nvPr/>
        </p:nvGrpSpPr>
        <p:grpSpPr>
          <a:xfrm>
            <a:off x="7699174" y="1935806"/>
            <a:ext cx="1981151" cy="1705624"/>
            <a:chOff x="7699174" y="1935806"/>
            <a:chExt cx="1981151" cy="1705624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F49F1AA8-220B-4DAA-8E57-713FD06EA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277" b="89941" l="9961" r="89974">
                          <a14:foregroundMark x1="51107" y1="11426" x2="50651" y2="92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91" t="6761" r="20050" b="19167"/>
            <a:stretch/>
          </p:blipFill>
          <p:spPr>
            <a:xfrm>
              <a:off x="7699174" y="1935806"/>
              <a:ext cx="1981151" cy="1705624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8E7CB9-18CC-4EC3-B800-62B218F94E99}"/>
                </a:ext>
              </a:extLst>
            </p:cNvPr>
            <p:cNvSpPr txBox="1"/>
            <p:nvPr/>
          </p:nvSpPr>
          <p:spPr>
            <a:xfrm>
              <a:off x="8333572" y="2469368"/>
              <a:ext cx="6094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latin typeface="Ink Free" panose="03080402000500000000" pitchFamily="66" charset="0"/>
                </a:rPr>
                <a:t>В</a:t>
              </a:r>
              <a:endParaRPr lang="uk-UA" sz="4800" b="1" dirty="0">
                <a:latin typeface="Ink Free" panose="03080402000500000000" pitchFamily="66" charset="0"/>
              </a:endParaRPr>
            </a:p>
          </p:txBody>
        </p:sp>
      </p:grp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7B05DB06-7608-49CF-B6CB-11104820DE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217" y="4580058"/>
            <a:ext cx="2387194" cy="1903758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F1027C55-BF40-4AA0-9985-4FCC1FAB2860}"/>
              </a:ext>
            </a:extLst>
          </p:cNvPr>
          <p:cNvSpPr txBox="1"/>
          <p:nvPr/>
        </p:nvSpPr>
        <p:spPr>
          <a:xfrm>
            <a:off x="1047958" y="731115"/>
            <a:ext cx="31678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 err="1">
                <a:latin typeface="Ink Free" panose="03080402000500000000" pitchFamily="66" charset="0"/>
              </a:rPr>
              <a:t>Який</a:t>
            </a:r>
            <a:r>
              <a:rPr lang="ru-RU" sz="2800" b="1" u="sng" dirty="0">
                <a:latin typeface="Ink Free" panose="03080402000500000000" pitchFamily="66" charset="0"/>
              </a:rPr>
              <a:t> звук </a:t>
            </a:r>
          </a:p>
          <a:p>
            <a:pPr algn="ctr"/>
            <a:r>
              <a:rPr lang="ru-RU" sz="2800" b="1" u="sng" dirty="0" err="1">
                <a:latin typeface="Ink Free" panose="03080402000500000000" pitchFamily="66" charset="0"/>
              </a:rPr>
              <a:t>позначає</a:t>
            </a:r>
            <a:r>
              <a:rPr lang="ru-RU" sz="2800" b="1" u="sng" dirty="0">
                <a:latin typeface="Ink Free" panose="03080402000500000000" pitchFamily="66" charset="0"/>
              </a:rPr>
              <a:t> </a:t>
            </a:r>
            <a:r>
              <a:rPr lang="ru-RU" sz="2800" b="1" u="sng" dirty="0" err="1">
                <a:latin typeface="Ink Free" panose="03080402000500000000" pitchFamily="66" charset="0"/>
              </a:rPr>
              <a:t>літера</a:t>
            </a:r>
            <a:r>
              <a:rPr lang="ru-RU" sz="2800" b="1" u="sng" dirty="0">
                <a:latin typeface="Ink Free" panose="03080402000500000000" pitchFamily="66" charset="0"/>
              </a:rPr>
              <a:t> Д?</a:t>
            </a:r>
            <a:endParaRPr lang="uk-UA" sz="2800" b="1" u="sng" dirty="0">
              <a:latin typeface="Ink Free" panose="03080402000500000000" pitchFamily="66" charset="0"/>
            </a:endParaRPr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27A9C74-6B76-432B-B73B-3BFE9E440A2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9961" b="89844" l="16471" r="82357">
                        <a14:foregroundMark x1="16536" y1="26172" x2="16536" y2="26172"/>
                        <a14:foregroundMark x1="82357" y1="26172" x2="82357" y2="26172"/>
                        <a14:foregroundMark x1="47005" y1="45898" x2="58594" y2="45117"/>
                        <a14:foregroundMark x1="42578" y1="56348" x2="60417" y2="54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9" r="12249"/>
          <a:stretch/>
        </p:blipFill>
        <p:spPr>
          <a:xfrm>
            <a:off x="4666506" y="239740"/>
            <a:ext cx="3411080" cy="3011879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27DF1F76-D72C-4B73-B21D-4E63BBF4C57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>
                        <a14:foregroundMark x1="48535" y1="38574" x2="48535" y2="38574"/>
                        <a14:foregroundMark x1="38867" y1="35840" x2="38086" y2="34961"/>
                        <a14:foregroundMark x1="49512" y1="50195" x2="50000" y2="55762"/>
                        <a14:foregroundMark x1="50781" y1="70605" x2="52246" y2="71875"/>
                        <a14:foregroundMark x1="48730" y1="76367" x2="49316" y2="76074"/>
                        <a14:foregroundMark x1="48535" y1="74121" x2="49805" y2="74121"/>
                        <a14:foregroundMark x1="55566" y1="73926" x2="55566" y2="73926"/>
                        <a14:foregroundMark x1="59863" y1="72363" x2="59863" y2="72363"/>
                        <a14:foregroundMark x1="64941" y1="70996" x2="67285" y2="70801"/>
                        <a14:foregroundMark x1="71582" y1="69824" x2="74316" y2="68555"/>
                        <a14:foregroundMark x1="76172" y1="67578" x2="76172" y2="67578"/>
                        <a14:foregroundMark x1="77344" y1="65723" x2="77344" y2="65723"/>
                        <a14:foregroundMark x1="76855" y1="62207" x2="77148" y2="64453"/>
                        <a14:foregroundMark x1="76172" y1="55566" x2="76367" y2="54004"/>
                        <a14:foregroundMark x1="77344" y1="58887" x2="77637" y2="60840"/>
                        <a14:foregroundMark x1="76465" y1="58301" x2="76074" y2="56641"/>
                        <a14:foregroundMark x1="76074" y1="51953" x2="76074" y2="50977"/>
                        <a14:foregroundMark x1="75879" y1="48730" x2="76074" y2="47266"/>
                        <a14:foregroundMark x1="76172" y1="42969" x2="76953" y2="42383"/>
                        <a14:foregroundMark x1="76465" y1="45117" x2="76660" y2="43652"/>
                        <a14:foregroundMark x1="76660" y1="44629" x2="76172" y2="45898"/>
                        <a14:foregroundMark x1="76953" y1="40137" x2="77344" y2="39551"/>
                        <a14:foregroundMark x1="77441" y1="37500" x2="77441" y2="38867"/>
                        <a14:foregroundMark x1="77344" y1="41406" x2="77344" y2="41406"/>
                        <a14:foregroundMark x1="74316" y1="31934" x2="74316" y2="31934"/>
                        <a14:foregroundMark x1="74414" y1="31152" x2="74414" y2="31152"/>
                        <a14:foregroundMark x1="75879" y1="32031" x2="75879" y2="32031"/>
                        <a14:foregroundMark x1="75195" y1="31543" x2="75195" y2="31445"/>
                        <a14:foregroundMark x1="77148" y1="33008" x2="77148" y2="33008"/>
                        <a14:foregroundMark x1="77344" y1="35840" x2="77344" y2="35840"/>
                        <a14:foregroundMark x1="77344" y1="34082" x2="77344" y2="34082"/>
                        <a14:foregroundMark x1="77734" y1="35059" x2="77734" y2="35059"/>
                        <a14:foregroundMark x1="77734" y1="36621" x2="77734" y2="36621"/>
                        <a14:foregroundMark x1="76660" y1="32520" x2="76660" y2="32520"/>
                        <a14:foregroundMark x1="73828" y1="29688" x2="73340" y2="29492"/>
                        <a14:foregroundMark x1="71094" y1="28613" x2="71094" y2="28613"/>
                        <a14:foregroundMark x1="68848" y1="28223" x2="68848" y2="28223"/>
                        <a14:foregroundMark x1="67285" y1="27930" x2="67285" y2="27930"/>
                        <a14:foregroundMark x1="64746" y1="27930" x2="64746" y2="27930"/>
                        <a14:foregroundMark x1="63965" y1="27637" x2="63965" y2="27637"/>
                        <a14:foregroundMark x1="62891" y1="27344" x2="62891" y2="27344"/>
                        <a14:foregroundMark x1="60840" y1="27637" x2="60840" y2="27637"/>
                        <a14:foregroundMark x1="59961" y1="27148" x2="59961" y2="27148"/>
                        <a14:foregroundMark x1="58105" y1="25879" x2="58105" y2="25879"/>
                        <a14:foregroundMark x1="56836" y1="25195" x2="56836" y2="25195"/>
                        <a14:foregroundMark x1="71094" y1="29395" x2="71387" y2="28711"/>
                        <a14:foregroundMark x1="55371" y1="25098" x2="54102" y2="24805"/>
                        <a14:foregroundMark x1="51074" y1="24805" x2="51953" y2="24805"/>
                        <a14:foregroundMark x1="49023" y1="24902" x2="48535" y2="25391"/>
                        <a14:foregroundMark x1="44434" y1="26465" x2="45508" y2="25586"/>
                        <a14:foregroundMark x1="39063" y1="27441" x2="39648" y2="27441"/>
                        <a14:foregroundMark x1="41895" y1="27148" x2="42578" y2="26465"/>
                        <a14:foregroundMark x1="42578" y1="26465" x2="42578" y2="26465"/>
                        <a14:foregroundMark x1="35059" y1="28223" x2="35742" y2="28223"/>
                        <a14:foregroundMark x1="31934" y1="28906" x2="30957" y2="28906"/>
                        <a14:foregroundMark x1="29199" y1="28906" x2="27637" y2="29688"/>
                        <a14:foregroundMark x1="25879" y1="31250" x2="25879" y2="32031"/>
                        <a14:foregroundMark x1="37305" y1="27930" x2="38281" y2="28418"/>
                        <a14:foregroundMark x1="26465" y1="30664" x2="24316" y2="32520"/>
                        <a14:foregroundMark x1="23535" y1="37305" x2="23633" y2="40625"/>
                        <a14:foregroundMark x1="23828" y1="42090" x2="23926" y2="44238"/>
                        <a14:foregroundMark x1="23535" y1="34082" x2="23535" y2="36523"/>
                        <a14:foregroundMark x1="24805" y1="49512" x2="24902" y2="51758"/>
                        <a14:foregroundMark x1="24805" y1="47754" x2="24902" y2="46777"/>
                        <a14:foregroundMark x1="24414" y1="46387" x2="23926" y2="44629"/>
                        <a14:foregroundMark x1="25098" y1="53613" x2="24805" y2="54492"/>
                        <a14:foregroundMark x1="24316" y1="60840" x2="24902" y2="63477"/>
                        <a14:foregroundMark x1="25098" y1="57910" x2="24609" y2="60938"/>
                        <a14:foregroundMark x1="24902" y1="55859" x2="24414" y2="57324"/>
                        <a14:foregroundMark x1="24902" y1="66504" x2="26953" y2="69238"/>
                        <a14:foregroundMark x1="28711" y1="69727" x2="31543" y2="69727"/>
                        <a14:foregroundMark x1="35547" y1="71289" x2="37500" y2="71387"/>
                        <a14:foregroundMark x1="41699" y1="73047" x2="43945" y2="73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1" t="22980" r="20035" b="21982"/>
          <a:stretch/>
        </p:blipFill>
        <p:spPr>
          <a:xfrm>
            <a:off x="3976306" y="3479596"/>
            <a:ext cx="1329096" cy="1224199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01E74515-01D1-4ECA-8263-356E70B5D2A6}"/>
              </a:ext>
            </a:extLst>
          </p:cNvPr>
          <p:cNvSpPr txBox="1"/>
          <p:nvPr/>
        </p:nvSpPr>
        <p:spPr>
          <a:xfrm>
            <a:off x="4609466" y="2703969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ПРИГОЛОСНИЙ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6BE2D39-91BF-4B9A-88C6-C1FAD917D73A}"/>
              </a:ext>
            </a:extLst>
          </p:cNvPr>
          <p:cNvSpPr txBox="1"/>
          <p:nvPr/>
        </p:nvSpPr>
        <p:spPr>
          <a:xfrm>
            <a:off x="2990848" y="4611282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ТВЕРДИЙ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76DBFA7-D51D-4518-8DC1-92A7C3B83709}"/>
              </a:ext>
            </a:extLst>
          </p:cNvPr>
          <p:cNvSpPr txBox="1"/>
          <p:nvPr/>
        </p:nvSpPr>
        <p:spPr>
          <a:xfrm>
            <a:off x="6327412" y="4580058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М’ЯКИЙ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97FCAD-2673-4AD3-A54C-D32B05AAFB63}"/>
              </a:ext>
            </a:extLst>
          </p:cNvPr>
          <p:cNvSpPr txBox="1"/>
          <p:nvPr/>
        </p:nvSpPr>
        <p:spPr>
          <a:xfrm>
            <a:off x="2983826" y="6190323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ДЗВІНКИЙ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C1BADF3-AED6-4C92-9123-A2647C0B831B}"/>
              </a:ext>
            </a:extLst>
          </p:cNvPr>
          <p:cNvSpPr txBox="1"/>
          <p:nvPr/>
        </p:nvSpPr>
        <p:spPr>
          <a:xfrm>
            <a:off x="6240054" y="6159116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ГЛУХИЙ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C1333867-DCFF-438D-B1B8-B5FBD1883E6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2" t="23658" r="7890" b="29662"/>
          <a:stretch/>
        </p:blipFill>
        <p:spPr>
          <a:xfrm>
            <a:off x="7027688" y="3411517"/>
            <a:ext cx="2073946" cy="1172626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7962B75-64DA-4BFF-B508-8AE028EC5BB3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375" b="89941" l="9961" r="89974">
                        <a14:foregroundMark x1="42578" y1="50000" x2="41081" y2="56836"/>
                        <a14:foregroundMark x1="49870" y1="25586" x2="45638" y2="39551"/>
                        <a14:foregroundMark x1="54883" y1="84766" x2="54883" y2="84766"/>
                        <a14:foregroundMark x1="44076" y1="81445" x2="43620" y2="81445"/>
                        <a14:foregroundMark x1="32357" y1="72656" x2="32357" y2="72656"/>
                        <a14:foregroundMark x1="58659" y1="10352" x2="58268" y2="9375"/>
                        <a14:foregroundMark x1="44076" y1="31152" x2="47266" y2="37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4" t="6514" r="24931" b="12169"/>
          <a:stretch/>
        </p:blipFill>
        <p:spPr>
          <a:xfrm>
            <a:off x="4263118" y="5171468"/>
            <a:ext cx="940164" cy="103792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E0F5A1B2-E570-471F-BC27-9AD29266015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8691" b="89941" l="9961" r="89974">
                        <a14:foregroundMark x1="30208" y1="37305" x2="30208" y2="36816"/>
                        <a14:foregroundMark x1="46615" y1="10352" x2="50846" y2="8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52" t="6514" r="23604" b="8047"/>
          <a:stretch/>
        </p:blipFill>
        <p:spPr>
          <a:xfrm>
            <a:off x="7502847" y="5237241"/>
            <a:ext cx="950378" cy="102438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689F16B-0D0F-40DA-A442-BC2BF8B4147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" y="6176855"/>
            <a:ext cx="749732" cy="68114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893A893-EA9A-4090-8002-3798FC61173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2622" y="1193067"/>
            <a:ext cx="4083543" cy="411710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42F4B72-7248-4F53-A4A1-5BEEA94B99F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71" y="3920162"/>
            <a:ext cx="2565519" cy="256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5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00"/>
                            </p:stCondLst>
                            <p:childTnLst>
                              <p:par>
                                <p:cTn id="2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8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4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3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6" fill="hold">
                      <p:stCondLst>
                        <p:cond delay="0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3125 L -0.00078 0.03125 C 0.00794 0.05995 0.01589 0.08125 0.02148 0.11088 C 0.02747 0.1412 0.02083 0.12639 0.03021 0.14305 C 0.03047 0.14815 0.03034 0.15347 0.03099 0.15833 C 0.03177 0.16365 0.0332 0.16875 0.0345 0.17361 C 0.03698 0.18356 0.04049 0.19537 0.04388 0.2044 C 0.04661 0.21157 0.04961 0.21875 0.0526 0.22592 C 0.0543 0.23009 0.05729 0.2368 0.05859 0.2412 C 0.05964 0.24514 0.06016 0.2493 0.0612 0.25347 C 0.06198 0.25648 0.06289 0.25949 0.0638 0.26273 C 0.06406 0.26666 0.06445 0.27083 0.06458 0.275 C 0.06497 0.28148 0.06445 0.28842 0.06549 0.2949 C 0.06628 0.3 0.06836 0.30393 0.06979 0.30856 C 0.07005 0.30972 0.07031 0.31065 0.0707 0.3118 " pathEditMode="relative" ptsTypes="AAAAAAAAAAAAAAA">
                                      <p:cBhvr>
                                        <p:cTn id="43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4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0.01666 L 0.003 0.01666 C 0.00066 0.0324 -0.0069 0.08981 -0.0108 0.10393 C -0.01679 0.125 -0.02656 0.14236 -0.03242 0.16365 C -0.04804 0.22013 -0.04335 0.21828 -0.05052 0.26481 C -0.05312 0.28194 -0.05625 0.29861 -0.05911 0.3155 C -0.0608 0.34004 -0.06458 0.36435 -0.06432 0.38912 C -0.06328 0.46226 -0.06549 0.43217 -0.0608 0.47939 C -0.06106 0.4875 -0.06067 0.49606 -0.06171 0.50393 C -0.0621 0.50763 -0.06419 0.50995 -0.0651 0.51319 C -0.072 0.53587 -0.06054 0.5037 -0.0694 0.53009 C -0.07018 0.53217 -0.07122 0.53402 -0.072 0.53611 C -0.07317 0.53912 -0.07434 0.54236 -0.07552 0.54537 C -0.07734 0.55717 -0.0763 0.55277 -0.07799 0.55925 " pathEditMode="relative" ptsTypes="AAAAAAAAAAAAAA">
                                      <p:cBhvr>
                                        <p:cTn id="45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2000"/>
                            </p:stCondLst>
                            <p:childTnLst>
                              <p:par>
                                <p:cTn id="45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5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0" fill="hold">
                      <p:stCondLst>
                        <p:cond delay="0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4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0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6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2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1574 L 0.00977 0.01574 C -0.01015 0.02477 -0.02943 0.03936 -0.04974 0.04329 C -0.05521 0.04422 -0.06068 0.04468 -0.06614 0.0463 C -0.07161 0.04792 -0.07695 0.05116 -0.08255 0.05232 C -0.08854 0.05371 -0.09453 0.05348 -0.10065 0.05394 C -0.10833 0.05602 -0.11614 0.05787 -0.12396 0.06019 C -0.13138 0.06227 -0.1388 0.06598 -0.14635 0.06783 C -0.1664 0.07269 -0.22396 0.07362 -0.22995 0.07385 C -0.27838 0.0801 -0.28568 0.08473 -0.33763 0.07385 C -0.34232 0.07292 -0.34622 0.06737 -0.35052 0.06459 C -0.3582 0.06019 -0.37383 0.05232 -0.37383 0.05232 C -0.38021 0.0426 -0.37982 0.04051 -0.38763 0.03704 C -0.39101 0.03565 -0.39791 0.03403 -0.39791 0.03403 " pathEditMode="relative" ptsTypes="AAAAAAAAAAAAAA">
                                      <p:cBhvr>
                                        <p:cTn id="48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2000"/>
                            </p:stCondLst>
                            <p:childTnLst>
                              <p:par>
                                <p:cTn id="4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80" grpId="0"/>
      <p:bldP spid="80" grpId="1"/>
      <p:bldP spid="83" grpId="0"/>
      <p:bldP spid="83" grpId="1"/>
      <p:bldP spid="84" grpId="0"/>
      <p:bldP spid="84" grpId="1"/>
      <p:bldP spid="85" grpId="0"/>
      <p:bldP spid="85" grpId="1"/>
      <p:bldP spid="85" grpId="2"/>
      <p:bldP spid="86" grpId="0"/>
      <p:bldP spid="86" grpId="1"/>
      <p:bldP spid="87" grpId="0"/>
      <p:bldP spid="87" grpId="1"/>
      <p:bldP spid="87" grpId="2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1E3F92D-2D19-42FC-A399-79D32B8FAEE7}"/>
</file>

<file path=customXml/itemProps2.xml><?xml version="1.0" encoding="utf-8"?>
<ds:datastoreItem xmlns:ds="http://schemas.openxmlformats.org/officeDocument/2006/customXml" ds:itemID="{6B437106-E0A9-475D-823A-912B93AF0B83}"/>
</file>

<file path=customXml/itemProps3.xml><?xml version="1.0" encoding="utf-8"?>
<ds:datastoreItem xmlns:ds="http://schemas.openxmlformats.org/officeDocument/2006/customXml" ds:itemID="{BD202EA3-8C17-4917-8430-B845D9F76D0E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</Words>
  <Application>Microsoft Office PowerPoint</Application>
  <PresentationFormat>Широкий екран</PresentationFormat>
  <Paragraphs>16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12" baseType="lpstr">
      <vt:lpstr>Yu Gothic UI</vt:lpstr>
      <vt:lpstr>Arial</vt:lpstr>
      <vt:lpstr>Bahnschrift SemiBold</vt:lpstr>
      <vt:lpstr>Calibri</vt:lpstr>
      <vt:lpstr>Calibri Light</vt:lpstr>
      <vt:lpstr>Cavolini</vt:lpstr>
      <vt:lpstr>Ink Free</vt:lpstr>
      <vt:lpstr>Segoe Script</vt:lpstr>
      <vt:lpstr>Segoe UI Black</vt:lpstr>
      <vt:lpstr>Trebuchet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</cp:revision>
  <dcterms:created xsi:type="dcterms:W3CDTF">2026-02-08T18:18:34Z</dcterms:created>
  <dcterms:modified xsi:type="dcterms:W3CDTF">2026-02-08T18:20:23Z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