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78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6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3945835"/>
            <a:ext cx="2792896" cy="27928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91069" y="4989444"/>
            <a:ext cx="7553739" cy="705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1070" y="2811118"/>
            <a:ext cx="7553739" cy="7056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8880" y="2355574"/>
            <a:ext cx="83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ВДОХ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1104" y="4620112"/>
            <a:ext cx="106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ВЫДОХ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20279" y="2886489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016548" y="5064815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20279" y="2890232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016548" y="5062828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8330" y="2893975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016548" y="5062828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16381" y="2893975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16548" y="5062828"/>
            <a:ext cx="546652" cy="554935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8" y="174773"/>
            <a:ext cx="1423686" cy="12924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3" y="270385"/>
            <a:ext cx="6314556" cy="63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5612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55742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5612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55742 0.002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5612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55742 0.002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5612 0.000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55742 0.002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9A4EB2-D2B5-4F47-A7E7-268510D05C00}"/>
</file>

<file path=customXml/itemProps2.xml><?xml version="1.0" encoding="utf-8"?>
<ds:datastoreItem xmlns:ds="http://schemas.openxmlformats.org/officeDocument/2006/customXml" ds:itemID="{F61399A2-7AF1-4101-93E0-2DE20979EB44}"/>
</file>

<file path=customXml/itemProps3.xml><?xml version="1.0" encoding="utf-8"?>
<ds:datastoreItem xmlns:ds="http://schemas.openxmlformats.org/officeDocument/2006/customXml" ds:itemID="{486D3F48-2770-4BF1-8F5A-100384CEBBD3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2</cp:revision>
  <dcterms:created xsi:type="dcterms:W3CDTF">2026-02-08T15:40:09Z</dcterms:created>
  <dcterms:modified xsi:type="dcterms:W3CDTF">2026-02-08T15:53:59Z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