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A6700-336B-4BD0-9163-DE579DF89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3DFFB9D-0F1E-4CE3-8FF7-83220CC46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F386F8-D2AD-47C8-B607-FC8B97AF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6F932-E965-4E3A-933F-4934524E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3BEEF2-999D-421F-A325-01093DCD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013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785BB-DBEF-4640-9CA3-3752A46B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3F9CD6E-14DF-40C0-88B7-5C78BACDC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D9DFCA-B1BC-4D29-9E69-B0CF65CE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DAAA7-5966-4CBE-82E8-C7C90D32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739B3E-742D-48F3-93C2-A0B3DF3F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667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E9834-283D-4579-BA80-962A95CFB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B4EC810-691B-4B99-8908-72C7CFFE8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15CC3-90F5-4DB2-AD01-61F74220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8543FB3-7FBF-4132-9196-1F1E3BB9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B2A245-4366-4DBA-BBE3-6CC77CFA6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863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8B943-0D9C-4FE2-ADF9-A61ABCA6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7C4318-9F0B-4152-B1FA-D176BF972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97210E-2265-4BFB-B0F7-0D40D7CE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1E26BF-A510-49B1-A0ED-CB65117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AE436A-FCE4-49EA-B24E-D1A4EF91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67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74E21-380F-4F94-9EF8-C3795774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EB722A-418B-448C-9B66-C6ECD599B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128B55-55C8-4F9F-BBAB-16FFA0C7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98B56F-0A79-431A-BA3A-598D7EC5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B18FA1-4761-43A6-A500-D990AB9C5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216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D5BB-1017-4952-A51F-4F813A5E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0F9F7F-5862-4853-9E24-059488AF7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E2E7557-3634-41AA-B867-F4F568122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5C428-E4FA-4D77-A047-158D92C7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C252C11-BB24-49DD-B32C-7F4B43B1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B4C1073-C4C1-46DF-873F-38DE529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39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7D67F-AC67-4C0A-B768-D5B0D6F9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00FAF3A-CAF4-45B1-8A83-B6D3FAB17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007DED-CA9F-4FC6-97BE-5923317D0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1D70EA8-7D52-4E31-9E50-B7FF7CEDC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5588215-65EA-4082-A1EE-1B26D421F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90CB018-3DBB-4C92-9D72-F5C0D787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D04FEE3-90B0-4409-A0FF-E3185A1F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C00A124-A20A-40D6-B90C-3C1211A2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123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085BD-8AAF-448D-BA81-197B1AAF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F310CE-F8D5-4D37-8D46-65317476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2B5AB3C-3328-4098-9FAC-4C98243D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480A35-AE34-49F6-AAF6-4B4BBF9E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94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7F54BEB-C553-45CE-8B30-C8FEBC72B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423176-DE0B-4694-91B0-B9E9B0EBB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D90C04-5D23-446D-975F-3B851423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019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250BA-B27B-42E3-9A43-8A59CE43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AC4A523-21BD-4F7B-BABB-5A398949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824D58-AFEF-4382-9330-905990542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4329EB8-0191-464A-961E-1665FE00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FFF7AC-CB6F-4626-8A1A-7924477B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AE2CA-52BA-45D3-82A0-842D86DD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061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7B3F2-A1B6-47B3-9091-5BDD8EE5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A5E597B-7AB1-40B2-98A6-B68B7481E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0C3D6DE-AE64-4EA2-9D2A-1EA2E3B6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03FC55-F0BC-4B3B-8DC6-0C924753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45F69DA-390B-436D-AD4E-75F5A9BD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412769-C5A4-4967-9425-FBB432F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722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17DD04B-46AB-4630-9BA6-04D7E104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B04DE2-BB5F-40F0-8177-B3397DABA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039354-B89B-437C-80B9-008426BAD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42F33-18FC-4644-A677-DC36A36680DE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7376A5-6057-41ED-BB5D-C3200C354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D37B1D-A5E8-4308-BB4B-050274642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2A2CD-A5E5-4B47-9CD6-F42AE0663C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9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1.wdp"/><Relationship Id="rId38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32" Type="http://schemas.openxmlformats.org/officeDocument/2006/relationships/image" Target="../media/image21.png"/><Relationship Id="rId37" Type="http://schemas.microsoft.com/office/2007/relationships/hdphoto" Target="../media/hdphoto1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8.png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microsoft.com/office/2007/relationships/hdphoto" Target="../media/hdphoto12.wdp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84D2C-367F-428C-B5B2-4F0ED968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8" y="0"/>
            <a:ext cx="12227878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769BC44D-C513-49B5-B666-684ACD06980A}"/>
              </a:ext>
            </a:extLst>
          </p:cNvPr>
          <p:cNvSpPr/>
          <p:nvPr/>
        </p:nvSpPr>
        <p:spPr>
          <a:xfrm>
            <a:off x="378372" y="250166"/>
            <a:ext cx="9637987" cy="64008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77800">
              <a:schemeClr val="bg1">
                <a:alpha val="8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43AC1-A9DF-40E3-A6F0-D787298EC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9961" r="91211">
                        <a14:foregroundMark x1="90332" y1="77246" x2="91113" y2="78125"/>
                        <a14:foregroundMark x1="91211" y1="75098" x2="91211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5172" r="2950" b="15556"/>
          <a:stretch/>
        </p:blipFill>
        <p:spPr>
          <a:xfrm>
            <a:off x="1776248" y="1040524"/>
            <a:ext cx="6148552" cy="47506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F6F892C-E01A-4030-A645-5A0EC7736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6465" y1="17383" x2="79297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" y="895312"/>
            <a:ext cx="5798491" cy="5798491"/>
          </a:xfrm>
          <a:prstGeom prst="rect">
            <a:avLst/>
          </a:prstGeom>
        </p:spPr>
      </p:pic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id="{EAA2326C-0875-4353-9EDC-ABCCE30E9AE2}"/>
              </a:ext>
            </a:extLst>
          </p:cNvPr>
          <p:cNvCxnSpPr/>
          <p:nvPr/>
        </p:nvCxnSpPr>
        <p:spPr>
          <a:xfrm>
            <a:off x="8497147" y="1328057"/>
            <a:ext cx="0" cy="4779050"/>
          </a:xfrm>
          <a:prstGeom prst="line">
            <a:avLst/>
          </a:prstGeom>
          <a:ln w="250825">
            <a:solidFill>
              <a:srgbClr val="B731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ілінія: фігура 40">
            <a:extLst>
              <a:ext uri="{FF2B5EF4-FFF2-40B4-BE49-F238E27FC236}">
                <a16:creationId xmlns:a16="http://schemas.microsoft.com/office/drawing/2014/main" id="{8112ADD5-3DCA-4E7A-968F-00EFCA2D05B6}"/>
              </a:ext>
            </a:extLst>
          </p:cNvPr>
          <p:cNvSpPr/>
          <p:nvPr/>
        </p:nvSpPr>
        <p:spPr>
          <a:xfrm>
            <a:off x="5756515" y="1251857"/>
            <a:ext cx="2679914" cy="2734588"/>
          </a:xfrm>
          <a:custGeom>
            <a:avLst/>
            <a:gdLst>
              <a:gd name="connsiteX0" fmla="*/ 89114 w 2679914"/>
              <a:gd name="connsiteY0" fmla="*/ 0 h 2734588"/>
              <a:gd name="connsiteX1" fmla="*/ 78228 w 2679914"/>
              <a:gd name="connsiteY1" fmla="*/ 2188029 h 2734588"/>
              <a:gd name="connsiteX2" fmla="*/ 927314 w 2679914"/>
              <a:gd name="connsiteY2" fmla="*/ 2721429 h 2734588"/>
              <a:gd name="connsiteX3" fmla="*/ 2679914 w 2679914"/>
              <a:gd name="connsiteY3" fmla="*/ 2590800 h 273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914" h="2734588">
                <a:moveTo>
                  <a:pt x="89114" y="0"/>
                </a:moveTo>
                <a:cubicBezTo>
                  <a:pt x="13821" y="867229"/>
                  <a:pt x="-61472" y="1734458"/>
                  <a:pt x="78228" y="2188029"/>
                </a:cubicBezTo>
                <a:cubicBezTo>
                  <a:pt x="217928" y="2641600"/>
                  <a:pt x="493700" y="2654301"/>
                  <a:pt x="927314" y="2721429"/>
                </a:cubicBezTo>
                <a:cubicBezTo>
                  <a:pt x="1360928" y="2788557"/>
                  <a:pt x="2405957" y="2576286"/>
                  <a:pt x="2679914" y="2590800"/>
                </a:cubicBezTo>
              </a:path>
            </a:pathLst>
          </a:custGeom>
          <a:noFill/>
          <a:ln w="168275">
            <a:solidFill>
              <a:srgbClr val="B73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ED73F2-84AA-4DFF-BE84-5201AD624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768" y="3434255"/>
            <a:ext cx="3423745" cy="3423745"/>
          </a:xfrm>
          <a:prstGeom prst="rect">
            <a:avLst/>
          </a:prstGeom>
          <a:effectLst>
            <a:softEdge rad="419100"/>
          </a:effec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B74DDBA-2EE3-4638-B4A7-6EE40474610D}"/>
              </a:ext>
            </a:extLst>
          </p:cNvPr>
          <p:cNvGrpSpPr/>
          <p:nvPr/>
        </p:nvGrpSpPr>
        <p:grpSpPr>
          <a:xfrm>
            <a:off x="1209093" y="43132"/>
            <a:ext cx="2248604" cy="2383221"/>
            <a:chOff x="1323393" y="146649"/>
            <a:chExt cx="2248604" cy="238322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558841E-233B-44FE-A335-496A68AF7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805" b="94434" l="4590" r="49512">
                          <a14:foregroundMark x1="27246" y1="49902" x2="26758" y2="49902"/>
                          <a14:foregroundMark x1="47070" y1="59961" x2="46875" y2="66895"/>
                          <a14:foregroundMark x1="49219" y1="67090" x2="49609" y2="63477"/>
                          <a14:foregroundMark x1="43945" y1="79883" x2="44922" y2="78418"/>
                          <a14:foregroundMark x1="44434" y1="82520" x2="45020" y2="81445"/>
                          <a14:foregroundMark x1="28027" y1="87305" x2="28027" y2="87305"/>
                          <a14:foregroundMark x1="4590" y1="58496" x2="4590" y2="58496"/>
                          <a14:foregroundMark x1="4688" y1="81055" x2="4688" y2="81055"/>
                          <a14:foregroundMark x1="11719" y1="86230" x2="11719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57" r="48161"/>
            <a:stretch/>
          </p:blipFill>
          <p:spPr>
            <a:xfrm>
              <a:off x="1323393" y="146649"/>
              <a:ext cx="2248604" cy="2383221"/>
            </a:xfrm>
            <a:prstGeom prst="rect">
              <a:avLst/>
            </a:prstGeom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3083D11-3782-44F5-929A-FF561AE949C9}"/>
                </a:ext>
              </a:extLst>
            </p:cNvPr>
            <p:cNvSpPr/>
            <p:nvPr/>
          </p:nvSpPr>
          <p:spPr>
            <a:xfrm>
              <a:off x="2080217" y="916865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Ink Free" panose="03080402000500000000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EC64D9CE-79E8-4450-9993-20FBC1876F93}"/>
              </a:ext>
            </a:extLst>
          </p:cNvPr>
          <p:cNvGrpSpPr/>
          <p:nvPr/>
        </p:nvGrpSpPr>
        <p:grpSpPr>
          <a:xfrm>
            <a:off x="2264713" y="1776631"/>
            <a:ext cx="2332390" cy="2034162"/>
            <a:chOff x="2379013" y="1880148"/>
            <a:chExt cx="2332390" cy="203416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11CDD28-8C21-41A4-8CD7-7AA93B0F2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1992" l="5176" r="48340">
                          <a14:foregroundMark x1="25195" y1="9180" x2="28418" y2="11816"/>
                          <a14:foregroundMark x1="27930" y1="14746" x2="32031" y2="16211"/>
                          <a14:foregroundMark x1="44629" y1="16211" x2="46777" y2="17578"/>
                          <a14:foregroundMark x1="48340" y1="24414" x2="45703" y2="27539"/>
                          <a14:foregroundMark x1="27148" y1="41797" x2="29297" y2="4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r="48161" b="54791"/>
            <a:stretch/>
          </p:blipFill>
          <p:spPr>
            <a:xfrm>
              <a:off x="2379013" y="1880148"/>
              <a:ext cx="2332390" cy="2034162"/>
            </a:xfrm>
            <a:prstGeom prst="rect">
              <a:avLst/>
            </a:prstGeom>
          </p:spPr>
        </p:pic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C198D33-141A-4E4A-9A88-D44C8CCB7AB9}"/>
                </a:ext>
              </a:extLst>
            </p:cNvPr>
            <p:cNvSpPr/>
            <p:nvPr/>
          </p:nvSpPr>
          <p:spPr>
            <a:xfrm>
              <a:off x="3144596" y="2870825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Monotype Corsiva" panose="03010101010201010101" pitchFamily="66" charset="0"/>
                  <a:cs typeface="Cavolini" panose="03000502040302020204" pitchFamily="66" charset="0"/>
                </a:rPr>
                <a:t>У</a:t>
              </a: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ED97D4A5-8880-4FF3-8B90-73F669A6469F}"/>
              </a:ext>
            </a:extLst>
          </p:cNvPr>
          <p:cNvGrpSpPr/>
          <p:nvPr/>
        </p:nvGrpSpPr>
        <p:grpSpPr>
          <a:xfrm>
            <a:off x="4412095" y="295"/>
            <a:ext cx="2434099" cy="2034162"/>
            <a:chOff x="4526395" y="103812"/>
            <a:chExt cx="2434099" cy="203416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3F8333F-46C8-4716-A57B-E61B5470F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2090" l="53711" r="95996">
                          <a14:foregroundMark x1="53711" y1="18457" x2="53711" y2="18457"/>
                          <a14:foregroundMark x1="53711" y1="36328" x2="53711" y2="36328"/>
                          <a14:foregroundMark x1="59961" y1="41992" x2="59961" y2="41992"/>
                          <a14:foregroundMark x1="75000" y1="42090" x2="75000" y2="42090"/>
                          <a14:foregroundMark x1="95996" y1="24609" x2="95996" y2="24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3" r="-4099" b="54791"/>
            <a:stretch/>
          </p:blipFill>
          <p:spPr>
            <a:xfrm>
              <a:off x="4526395" y="103812"/>
              <a:ext cx="2434099" cy="2034162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5382212D-406D-4884-860E-6EC89D0E0AE5}"/>
                </a:ext>
              </a:extLst>
            </p:cNvPr>
            <p:cNvSpPr/>
            <p:nvPr/>
          </p:nvSpPr>
          <p:spPr>
            <a:xfrm flipV="1">
              <a:off x="5175929" y="960134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Monotype Corsiva" panose="03010101010201010101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42A6885-D867-4F54-96FD-4792F2BFD3C0}"/>
              </a:ext>
            </a:extLst>
          </p:cNvPr>
          <p:cNvGrpSpPr/>
          <p:nvPr/>
        </p:nvGrpSpPr>
        <p:grpSpPr>
          <a:xfrm>
            <a:off x="7308075" y="661237"/>
            <a:ext cx="2332390" cy="2193508"/>
            <a:chOff x="7422375" y="764754"/>
            <a:chExt cx="2332390" cy="2193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B1FEF91-5B16-4BC1-A158-34800962E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63" b="91895" l="52637" r="97461">
                          <a14:foregroundMark x1="54492" y1="59180" x2="55762" y2="59668"/>
                          <a14:foregroundMark x1="53418" y1="76172" x2="53418" y2="76172"/>
                          <a14:foregroundMark x1="52734" y1="80078" x2="52734" y2="80078"/>
                          <a14:foregroundMark x1="65918" y1="84180" x2="67285" y2="84375"/>
                          <a14:foregroundMark x1="68164" y1="84180" x2="68164" y2="84180"/>
                          <a14:foregroundMark x1="67676" y1="83594" x2="67676" y2="83105"/>
                          <a14:foregroundMark x1="66504" y1="82031" x2="65430" y2="86133"/>
                          <a14:foregroundMark x1="94336" y1="71582" x2="96680" y2="66211"/>
                          <a14:foregroundMark x1="91016" y1="84473" x2="91016" y2="84473"/>
                          <a14:foregroundMark x1="55762" y1="64746" x2="55762" y2="64551"/>
                          <a14:foregroundMark x1="55957" y1="67285" x2="55957" y2="67285"/>
                          <a14:foregroundMark x1="55762" y1="69043" x2="55762" y2="69043"/>
                          <a14:foregroundMark x1="55762" y1="70801" x2="55762" y2="70801"/>
                          <a14:foregroundMark x1="54492" y1="61035" x2="54492" y2="61035"/>
                          <a14:foregroundMark x1="53613" y1="59961" x2="53613" y2="59961"/>
                          <a14:foregroundMark x1="58691" y1="59082" x2="58691" y2="59082"/>
                          <a14:foregroundMark x1="56250" y1="57813" x2="56250" y2="57813"/>
                          <a14:foregroundMark x1="54883" y1="58105" x2="54883" y2="58105"/>
                          <a14:foregroundMark x1="57910" y1="57813" x2="57910" y2="57813"/>
                          <a14:foregroundMark x1="53809" y1="58398" x2="53809" y2="58398"/>
                          <a14:foregroundMark x1="53125" y1="59082" x2="53125" y2="59082"/>
                          <a14:foregroundMark x1="75195" y1="85742" x2="75195" y2="85742"/>
                          <a14:foregroundMark x1="95410" y1="60254" x2="95410" y2="60254"/>
                          <a14:foregroundMark x1="92383" y1="58008" x2="92383" y2="58008"/>
                          <a14:foregroundMark x1="91602" y1="58008" x2="91602" y2="58008"/>
                          <a14:foregroundMark x1="90723" y1="58008" x2="90723" y2="58008"/>
                          <a14:foregroundMark x1="89355" y1="58105" x2="89355" y2="58105"/>
                          <a14:foregroundMark x1="88379" y1="58594" x2="88379" y2="58594"/>
                          <a14:foregroundMark x1="87305" y1="58691" x2="87305" y2="58691"/>
                          <a14:foregroundMark x1="86523" y1="59473" x2="86523" y2="59473"/>
                          <a14:foregroundMark x1="93652" y1="58691" x2="93652" y2="58691"/>
                          <a14:foregroundMark x1="96484" y1="61621" x2="96484" y2="61621"/>
                          <a14:foregroundMark x1="97461" y1="64746" x2="97461" y2="64746"/>
                          <a14:foregroundMark x1="74609" y1="51563" x2="74609" y2="51563"/>
                          <a14:foregroundMark x1="60547" y1="62109" x2="60547" y2="62109"/>
                          <a14:foregroundMark x1="59766" y1="61035" x2="59766" y2="61035"/>
                          <a14:foregroundMark x1="94336" y1="74219" x2="94336" y2="74219"/>
                          <a14:foregroundMark x1="96094" y1="71484" x2="96094" y2="71484"/>
                          <a14:foregroundMark x1="96484" y1="71191" x2="96484" y2="71191"/>
                          <a14:foregroundMark x1="95801" y1="72656" x2="95801" y2="72656"/>
                          <a14:foregroundMark x1="97461" y1="69141" x2="97461" y2="69141"/>
                          <a14:foregroundMark x1="55176" y1="62109" x2="55176" y2="62109"/>
                          <a14:foregroundMark x1="94238" y1="74707" x2="94238" y2="74707"/>
                          <a14:foregroundMark x1="97168" y1="69629" x2="97168" y2="69629"/>
                          <a14:foregroundMark x1="90039" y1="68848" x2="90039" y2="68848"/>
                          <a14:foregroundMark x1="89355" y1="66992" x2="89355" y2="66992"/>
                          <a14:foregroundMark x1="88281" y1="64844" x2="88281" y2="64844"/>
                          <a14:foregroundMark x1="95410" y1="59668" x2="95410" y2="59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6" t="47057" r="-4099" b="3018"/>
            <a:stretch/>
          </p:blipFill>
          <p:spPr>
            <a:xfrm>
              <a:off x="7422375" y="764754"/>
              <a:ext cx="2332390" cy="2193508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9C8ACE7-DF72-4F98-89B5-18AC1331C73D}"/>
                </a:ext>
              </a:extLst>
            </p:cNvPr>
            <p:cNvSpPr/>
            <p:nvPr/>
          </p:nvSpPr>
          <p:spPr>
            <a:xfrm>
              <a:off x="8028391" y="1502023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Gill Sans Nova Ultra Bold" panose="020B0B02020104020203" pitchFamily="34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0CB6A0F-A065-4E5C-BFBD-02DCA8F382EB}"/>
              </a:ext>
            </a:extLst>
          </p:cNvPr>
          <p:cNvGrpSpPr/>
          <p:nvPr/>
        </p:nvGrpSpPr>
        <p:grpSpPr>
          <a:xfrm>
            <a:off x="5102590" y="2241491"/>
            <a:ext cx="2248604" cy="2383221"/>
            <a:chOff x="5216890" y="2345008"/>
            <a:chExt cx="2248604" cy="238322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B65691-D8D0-4154-BC52-2704AF6F6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805" b="94434" l="4590" r="49512">
                          <a14:foregroundMark x1="27246" y1="49902" x2="26758" y2="49902"/>
                          <a14:foregroundMark x1="47070" y1="59961" x2="46875" y2="66895"/>
                          <a14:foregroundMark x1="49219" y1="67090" x2="49609" y2="63477"/>
                          <a14:foregroundMark x1="43945" y1="79883" x2="44922" y2="78418"/>
                          <a14:foregroundMark x1="44434" y1="82520" x2="45020" y2="81445"/>
                          <a14:foregroundMark x1="28027" y1="87305" x2="28027" y2="87305"/>
                          <a14:foregroundMark x1="4590" y1="58496" x2="4590" y2="58496"/>
                          <a14:foregroundMark x1="4688" y1="81055" x2="4688" y2="81055"/>
                          <a14:foregroundMark x1="11719" y1="86230" x2="11719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57" r="48161"/>
            <a:stretch/>
          </p:blipFill>
          <p:spPr>
            <a:xfrm>
              <a:off x="5216890" y="2345008"/>
              <a:ext cx="2248604" cy="2383221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9F12D6D-DF14-4142-8101-1F6432FF2C3C}"/>
                </a:ext>
              </a:extLst>
            </p:cNvPr>
            <p:cNvSpPr/>
            <p:nvPr/>
          </p:nvSpPr>
          <p:spPr>
            <a:xfrm>
              <a:off x="5956230" y="3092073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rgbClr val="00B0F0"/>
                  </a:solidFill>
                  <a:latin typeface="Segoe Script" panose="030B0504020000000003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DE5BB0FA-CBF7-41E2-9678-5C0C976104EE}"/>
              </a:ext>
            </a:extLst>
          </p:cNvPr>
          <p:cNvGrpSpPr/>
          <p:nvPr/>
        </p:nvGrpSpPr>
        <p:grpSpPr>
          <a:xfrm>
            <a:off x="3762811" y="4049373"/>
            <a:ext cx="2332390" cy="2193508"/>
            <a:chOff x="3877111" y="4152890"/>
            <a:chExt cx="2332390" cy="219350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978BE4-DCEF-41E5-8564-DD3B3FCF7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63" b="91895" l="52637" r="97461">
                          <a14:foregroundMark x1="54492" y1="59180" x2="55762" y2="59668"/>
                          <a14:foregroundMark x1="53418" y1="76172" x2="53418" y2="76172"/>
                          <a14:foregroundMark x1="52734" y1="80078" x2="52734" y2="80078"/>
                          <a14:foregroundMark x1="65918" y1="84180" x2="67285" y2="84375"/>
                          <a14:foregroundMark x1="68164" y1="84180" x2="68164" y2="84180"/>
                          <a14:foregroundMark x1="67676" y1="83594" x2="67676" y2="83105"/>
                          <a14:foregroundMark x1="66504" y1="82031" x2="65430" y2="86133"/>
                          <a14:foregroundMark x1="94336" y1="71582" x2="96680" y2="66211"/>
                          <a14:foregroundMark x1="91016" y1="84473" x2="91016" y2="84473"/>
                          <a14:foregroundMark x1="55762" y1="64746" x2="55762" y2="64551"/>
                          <a14:foregroundMark x1="55957" y1="67285" x2="55957" y2="67285"/>
                          <a14:foregroundMark x1="55762" y1="69043" x2="55762" y2="69043"/>
                          <a14:foregroundMark x1="55762" y1="70801" x2="55762" y2="70801"/>
                          <a14:foregroundMark x1="54492" y1="61035" x2="54492" y2="61035"/>
                          <a14:foregroundMark x1="53613" y1="59961" x2="53613" y2="59961"/>
                          <a14:foregroundMark x1="58691" y1="59082" x2="58691" y2="59082"/>
                          <a14:foregroundMark x1="56250" y1="57813" x2="56250" y2="57813"/>
                          <a14:foregroundMark x1="54883" y1="58105" x2="54883" y2="58105"/>
                          <a14:foregroundMark x1="57910" y1="57813" x2="57910" y2="57813"/>
                          <a14:foregroundMark x1="53809" y1="58398" x2="53809" y2="58398"/>
                          <a14:foregroundMark x1="53125" y1="59082" x2="53125" y2="59082"/>
                          <a14:foregroundMark x1="75195" y1="85742" x2="75195" y2="85742"/>
                          <a14:foregroundMark x1="95410" y1="60254" x2="95410" y2="60254"/>
                          <a14:foregroundMark x1="92383" y1="58008" x2="92383" y2="58008"/>
                          <a14:foregroundMark x1="91602" y1="58008" x2="91602" y2="58008"/>
                          <a14:foregroundMark x1="90723" y1="58008" x2="90723" y2="58008"/>
                          <a14:foregroundMark x1="89355" y1="58105" x2="89355" y2="58105"/>
                          <a14:foregroundMark x1="88379" y1="58594" x2="88379" y2="58594"/>
                          <a14:foregroundMark x1="87305" y1="58691" x2="87305" y2="58691"/>
                          <a14:foregroundMark x1="86523" y1="59473" x2="86523" y2="59473"/>
                          <a14:foregroundMark x1="93652" y1="58691" x2="93652" y2="58691"/>
                          <a14:foregroundMark x1="96484" y1="61621" x2="96484" y2="61621"/>
                          <a14:foregroundMark x1="97461" y1="64746" x2="97461" y2="64746"/>
                          <a14:foregroundMark x1="74609" y1="51563" x2="74609" y2="51563"/>
                          <a14:foregroundMark x1="60547" y1="62109" x2="60547" y2="62109"/>
                          <a14:foregroundMark x1="59766" y1="61035" x2="59766" y2="61035"/>
                          <a14:foregroundMark x1="94336" y1="74219" x2="94336" y2="74219"/>
                          <a14:foregroundMark x1="96094" y1="71484" x2="96094" y2="71484"/>
                          <a14:foregroundMark x1="96484" y1="71191" x2="96484" y2="71191"/>
                          <a14:foregroundMark x1="95801" y1="72656" x2="95801" y2="72656"/>
                          <a14:foregroundMark x1="97461" y1="69141" x2="97461" y2="69141"/>
                          <a14:foregroundMark x1="55176" y1="62109" x2="55176" y2="62109"/>
                          <a14:foregroundMark x1="94238" y1="74707" x2="94238" y2="74707"/>
                          <a14:foregroundMark x1="97168" y1="69629" x2="97168" y2="69629"/>
                          <a14:foregroundMark x1="90039" y1="68848" x2="90039" y2="68848"/>
                          <a14:foregroundMark x1="89355" y1="66992" x2="89355" y2="66992"/>
                          <a14:foregroundMark x1="88281" y1="64844" x2="88281" y2="64844"/>
                          <a14:foregroundMark x1="95410" y1="59668" x2="95410" y2="59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6" t="47057" r="-4099" b="3018"/>
            <a:stretch/>
          </p:blipFill>
          <p:spPr>
            <a:xfrm>
              <a:off x="3877111" y="4152890"/>
              <a:ext cx="2332390" cy="2193508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C7FAC1E-F4AB-49AA-8DF3-B317D68EDC40}"/>
                </a:ext>
              </a:extLst>
            </p:cNvPr>
            <p:cNvSpPr/>
            <p:nvPr/>
          </p:nvSpPr>
          <p:spPr>
            <a:xfrm>
              <a:off x="4436183" y="4881590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Segoe Script" panose="030B0504020000000003" pitchFamily="66" charset="0"/>
                  <a:cs typeface="Cavolini" panose="03000502040302020204" pitchFamily="66" charset="0"/>
                </a:rPr>
                <a:t>И</a:t>
              </a: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9C6E8A0B-7AF9-4B24-8EDC-1F1948B594D8}"/>
              </a:ext>
            </a:extLst>
          </p:cNvPr>
          <p:cNvGrpSpPr/>
          <p:nvPr/>
        </p:nvGrpSpPr>
        <p:grpSpPr>
          <a:xfrm>
            <a:off x="6523890" y="4492782"/>
            <a:ext cx="2332390" cy="2034162"/>
            <a:chOff x="6638190" y="4596299"/>
            <a:chExt cx="2332390" cy="203416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99BE96C-4A29-45A4-A328-A4B988CC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1992" l="5176" r="48340">
                          <a14:foregroundMark x1="25195" y1="9180" x2="28418" y2="11816"/>
                          <a14:foregroundMark x1="27930" y1="14746" x2="32031" y2="16211"/>
                          <a14:foregroundMark x1="44629" y1="16211" x2="46777" y2="17578"/>
                          <a14:foregroundMark x1="48340" y1="24414" x2="45703" y2="27539"/>
                          <a14:foregroundMark x1="27148" y1="41797" x2="29297" y2="4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r="48161" b="54791"/>
            <a:stretch/>
          </p:blipFill>
          <p:spPr>
            <a:xfrm>
              <a:off x="6638190" y="4596299"/>
              <a:ext cx="2332390" cy="2034162"/>
            </a:xfrm>
            <a:prstGeom prst="rect">
              <a:avLst/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D7538B64-430D-4D2F-940B-5903B68AAF1B}"/>
                </a:ext>
              </a:extLst>
            </p:cNvPr>
            <p:cNvSpPr/>
            <p:nvPr/>
          </p:nvSpPr>
          <p:spPr>
            <a:xfrm>
              <a:off x="7428235" y="5568351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rgbClr val="00B050"/>
                  </a:solidFill>
                  <a:latin typeface="Segoe Script" panose="030B0504020000000003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485E7C3-6EC4-4751-8052-494DD319588F}"/>
              </a:ext>
            </a:extLst>
          </p:cNvPr>
          <p:cNvGrpSpPr/>
          <p:nvPr/>
        </p:nvGrpSpPr>
        <p:grpSpPr>
          <a:xfrm>
            <a:off x="7773971" y="2597252"/>
            <a:ext cx="2434099" cy="2034162"/>
            <a:chOff x="7888271" y="2700769"/>
            <a:chExt cx="2434099" cy="203416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37E7FE0-26F7-4638-9A5B-176975C2F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2090" l="53711" r="95996">
                          <a14:foregroundMark x1="53711" y1="18457" x2="53711" y2="18457"/>
                          <a14:foregroundMark x1="53711" y1="36328" x2="53711" y2="36328"/>
                          <a14:foregroundMark x1="59961" y1="41992" x2="59961" y2="41992"/>
                          <a14:foregroundMark x1="75000" y1="42090" x2="75000" y2="42090"/>
                          <a14:foregroundMark x1="95996" y1="24609" x2="95996" y2="24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3" r="-4099" b="54791"/>
            <a:stretch/>
          </p:blipFill>
          <p:spPr>
            <a:xfrm>
              <a:off x="7888271" y="2700769"/>
              <a:ext cx="2434099" cy="2034162"/>
            </a:xfrm>
            <a:prstGeom prst="rect">
              <a:avLst/>
            </a:prstGeom>
          </p:spPr>
        </p:pic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52ED2983-F557-43DF-83C9-7A8ED6F5774C}"/>
                </a:ext>
              </a:extLst>
            </p:cNvPr>
            <p:cNvSpPr/>
            <p:nvPr/>
          </p:nvSpPr>
          <p:spPr>
            <a:xfrm>
              <a:off x="8527565" y="3600005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Segoe UI Variable Text Semibold" pitchFamily="2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5809C-B82F-4DD5-B3B3-0F1430F213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55" b="90039" l="8301" r="94629">
                        <a14:foregroundMark x1="8398" y1="32031" x2="8496" y2="27734"/>
                        <a14:foregroundMark x1="24805" y1="11230" x2="25293" y2="6641"/>
                        <a14:foregroundMark x1="35352" y1="34668" x2="38867" y2="33887"/>
                        <a14:foregroundMark x1="65137" y1="36426" x2="66113" y2="38965"/>
                        <a14:foregroundMark x1="91309" y1="30957" x2="94629" y2="34668"/>
                        <a14:foregroundMark x1="78418" y1="6250" x2="78418" y2="6250"/>
                        <a14:foregroundMark x1="24219" y1="6055" x2="24219" y2="6055"/>
                        <a14:foregroundMark x1="36523" y1="88574" x2="36523" y2="88574"/>
                        <a14:foregroundMark x1="37402" y1="88184" x2="37402" y2="88184"/>
                        <a14:foregroundMark x1="38574" y1="88281" x2="38574" y2="88281"/>
                        <a14:foregroundMark x1="33887" y1="87598" x2="33887" y2="87598"/>
                        <a14:foregroundMark x1="32813" y1="86621" x2="35059" y2="86523"/>
                        <a14:foregroundMark x1="35352" y1="87988" x2="36816" y2="86621"/>
                        <a14:foregroundMark x1="51758" y1="90039" x2="53516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6" y="366141"/>
            <a:ext cx="2613947" cy="26139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120A8C-3F8F-4021-8DBD-39235ECBC4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941" l="9961" r="92188">
                        <a14:foregroundMark x1="35547" y1="29199" x2="37793" y2="40820"/>
                        <a14:foregroundMark x1="37793" y1="40820" x2="38281" y2="40918"/>
                        <a14:foregroundMark x1="62695" y1="28613" x2="58105" y2="40039"/>
                        <a14:foregroundMark x1="91406" y1="38379" x2="92188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" y="3010285"/>
            <a:ext cx="3113195" cy="31131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1EEC52C-129D-4B62-855E-C8D2882B48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74" l="9473" r="91699">
                        <a14:foregroundMark x1="9570" y1="55859" x2="9570" y2="55859"/>
                        <a14:foregroundMark x1="91699" y1="55729" x2="91699" y2="5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98" b="16380"/>
          <a:stretch/>
        </p:blipFill>
        <p:spPr>
          <a:xfrm>
            <a:off x="3451592" y="953854"/>
            <a:ext cx="2582190" cy="270439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3E778C-9756-4DB1-8477-0F0C4284AE6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89974" l="9570" r="91895">
                        <a14:foregroundMark x1="89551" y1="72526" x2="91895" y2="75846"/>
                        <a14:foregroundMark x1="9570" y1="74935" x2="9570" y2="74935"/>
                        <a14:foregroundMark x1="44238" y1="59831" x2="30273" y2="57747"/>
                        <a14:foregroundMark x1="27148" y1="62695" x2="27148" y2="62695"/>
                        <a14:backgroundMark x1="35254" y1="63802" x2="40918" y2="71745"/>
                        <a14:backgroundMark x1="40430" y1="62565" x2="44727" y2="69531"/>
                        <a14:backgroundMark x1="36230" y1="60938" x2="49707" y2="64648"/>
                        <a14:backgroundMark x1="49707" y1="64648" x2="50684" y2="65234"/>
                        <a14:backgroundMark x1="36426" y1="63021" x2="48340" y2="75065"/>
                        <a14:backgroundMark x1="35254" y1="67448" x2="38086" y2="78711"/>
                        <a14:backgroundMark x1="28320" y1="68424" x2="31152" y2="76693"/>
                        <a14:backgroundMark x1="25977" y1="71289" x2="29492" y2="76823"/>
                        <a14:backgroundMark x1="30273" y1="65234" x2="35742" y2="68880"/>
                        <a14:backgroundMark x1="28613" y1="64453" x2="30273" y2="63802"/>
                        <a14:backgroundMark x1="33105" y1="60156" x2="34570" y2="60938"/>
                        <a14:backgroundMark x1="38574" y1="61719" x2="44727" y2="62044"/>
                        <a14:backgroundMark x1="45996" y1="61719" x2="38770" y2="60612"/>
                        <a14:backgroundMark x1="33301" y1="60807" x2="32813" y2="60286"/>
                        <a14:backgroundMark x1="32422" y1="60026" x2="32422" y2="60026"/>
                        <a14:backgroundMark x1="32617" y1="59701" x2="32617" y2="59701"/>
                        <a14:backgroundMark x1="31934" y1="59505" x2="31934" y2="59505"/>
                        <a14:backgroundMark x1="27148" y1="64258" x2="27148" y2="64258"/>
                        <a14:backgroundMark x1="25977" y1="63997" x2="29004" y2="63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6" t="13885" b="14774"/>
          <a:stretch/>
        </p:blipFill>
        <p:spPr>
          <a:xfrm>
            <a:off x="6356469" y="345961"/>
            <a:ext cx="2652452" cy="29870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74353FE-E9B7-433C-9A34-9A8786E93E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4570" y1="36003" x2="32910" y2="43750"/>
                        <a14:foregroundMark x1="32910" y1="43750" x2="35449" y2="50326"/>
                        <a14:foregroundMark x1="70996" y1="36328" x2="70996" y2="46354"/>
                        <a14:foregroundMark x1="70996" y1="46354" x2="70996" y2="46354"/>
                        <a14:foregroundMark x1="40039" y1="34635" x2="42871" y2="37760"/>
                        <a14:foregroundMark x1="66406" y1="33789" x2="76172" y2="43945"/>
                        <a14:foregroundMark x1="76172" y1="43945" x2="75684" y2="46484"/>
                        <a14:foregroundMark x1="65918" y1="21289" x2="65918" y2="21289"/>
                        <a14:foregroundMark x1="70020" y1="24935" x2="69531" y2="23958"/>
                        <a14:foregroundMark x1="45020" y1="26042" x2="45508" y2="25716"/>
                        <a14:foregroundMark x1="56641" y1="72852" x2="56641" y2="72852"/>
                        <a14:foregroundMark x1="56934" y1="69531" x2="56934" y2="69531"/>
                        <a14:backgroundMark x1="36914" y1="68424" x2="43945" y2="80794"/>
                        <a14:backgroundMark x1="43945" y1="80794" x2="44043" y2="80794"/>
                        <a14:backgroundMark x1="51660" y1="65690" x2="50488" y2="76953"/>
                        <a14:backgroundMark x1="55163" y1="69531" x2="55273" y2="69987"/>
                        <a14:backgroundMark x1="54785" y1="67969" x2="55163" y2="69531"/>
                        <a14:backgroundMark x1="52832" y1="76172" x2="54785" y2="80143"/>
                        <a14:backgroundMark x1="55762" y1="77148" x2="55762" y2="77148"/>
                        <a14:backgroundMark x1="56152" y1="77279" x2="56152" y2="76823"/>
                        <a14:backgroundMark x1="56934" y1="68099" x2="56934" y2="68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15173" r="11562" b="18254"/>
          <a:stretch/>
        </p:blipFill>
        <p:spPr>
          <a:xfrm>
            <a:off x="7227672" y="3160122"/>
            <a:ext cx="2317990" cy="30532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B87EC37-51E8-4FCE-80E2-92E17FD71FA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974" l="7813" r="93066">
                        <a14:foregroundMark x1="9570" y1="50326" x2="7813" y2="50456"/>
                        <a14:foregroundMark x1="30762" y1="40951" x2="29492" y2="45703"/>
                        <a14:foregroundMark x1="68555" y1="41602" x2="68359" y2="48438"/>
                        <a14:foregroundMark x1="91406" y1="51107" x2="93066" y2="51302"/>
                        <a14:foregroundMark x1="44531" y1="22526" x2="46191" y2="23828"/>
                        <a14:foregroundMark x1="37891" y1="26172" x2="38770" y2="27148"/>
                        <a14:foregroundMark x1="32617" y1="21289" x2="30762" y2="2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8254" r="3237" b="20663"/>
          <a:stretch/>
        </p:blipFill>
        <p:spPr>
          <a:xfrm>
            <a:off x="3852228" y="3526155"/>
            <a:ext cx="2937859" cy="29143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5B99E6-3E64-4A7F-9CD7-AECEBCB929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41" y="6221428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BE58A53-2170-41F1-A21E-CB1AB69EC8C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428" y="1449194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BD12576-3155-4313-AD7B-80AFD6ADDF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7" y="4481208"/>
            <a:ext cx="2045736" cy="204573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8C83DE6-B5DB-40CA-89EE-8F0E62FF9D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1309">
                        <a14:foregroundMark x1="91309" y1="79199" x2="91309" y2="7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8" y="4309440"/>
            <a:ext cx="2463644" cy="246364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2EE8432-0E7D-488A-B791-132E50C4722F}"/>
              </a:ext>
            </a:extLst>
          </p:cNvPr>
          <p:cNvSpPr txBox="1"/>
          <p:nvPr/>
        </p:nvSpPr>
        <p:spPr>
          <a:xfrm>
            <a:off x="1062385" y="731115"/>
            <a:ext cx="313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Який</a:t>
            </a:r>
            <a:r>
              <a:rPr lang="ru-RU" sz="2800" b="1" u="sng" dirty="0">
                <a:latin typeface="Ink Free" panose="03080402000500000000" pitchFamily="66" charset="0"/>
              </a:rPr>
              <a:t> звук </a:t>
            </a:r>
          </a:p>
          <a:p>
            <a:pPr algn="ctr"/>
            <a:r>
              <a:rPr lang="ru-RU" sz="2800" b="1" u="sng" dirty="0" err="1">
                <a:latin typeface="Ink Free" panose="03080402000500000000" pitchFamily="66" charset="0"/>
              </a:rPr>
              <a:t>позначає</a:t>
            </a:r>
            <a:r>
              <a:rPr lang="ru-RU" sz="2800" b="1" u="sng" dirty="0">
                <a:latin typeface="Ink Free" panose="03080402000500000000" pitchFamily="66" charset="0"/>
              </a:rPr>
              <a:t> </a:t>
            </a:r>
            <a:r>
              <a:rPr lang="ru-RU" sz="2800" b="1" u="sng" dirty="0" err="1">
                <a:latin typeface="Ink Free" panose="03080402000500000000" pitchFamily="66" charset="0"/>
              </a:rPr>
              <a:t>літера</a:t>
            </a:r>
            <a:r>
              <a:rPr lang="ru-RU" sz="2800" b="1" u="sng" dirty="0">
                <a:latin typeface="Ink Free" panose="03080402000500000000" pitchFamily="66" charset="0"/>
              </a:rPr>
              <a:t> Ч?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05F6B5F-A4CA-44A6-97FD-E63D5E9B37D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974" l="9961" r="91699">
                        <a14:foregroundMark x1="39063" y1="28125" x2="53809" y2="28711"/>
                        <a14:foregroundMark x1="31152" y1="52083" x2="44824" y2="57357"/>
                        <a14:foregroundMark x1="44824" y1="57357" x2="51953" y2="56055"/>
                        <a14:foregroundMark x1="87598" y1="44922" x2="90430" y2="44922"/>
                        <a14:foregroundMark x1="90918" y1="46159" x2="91699" y2="45703"/>
                        <a14:foregroundMark x1="68555" y1="62565" x2="72363" y2="59505"/>
                        <a14:foregroundMark x1="73828" y1="59831" x2="76172" y2="57617"/>
                        <a14:foregroundMark x1="76953" y1="56836" x2="80762" y2="53190"/>
                        <a14:foregroundMark x1="79785" y1="54102" x2="84082" y2="50326"/>
                        <a14:foregroundMark x1="80273" y1="54102" x2="83789" y2="52409"/>
                        <a14:foregroundMark x1="83301" y1="50977" x2="85742" y2="49870"/>
                        <a14:foregroundMark x1="14551" y1="45052" x2="16211" y2="48438"/>
                        <a14:foregroundMark x1="12109" y1="41927" x2="14258" y2="42513"/>
                        <a14:foregroundMark x1="11426" y1="41732" x2="13379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1132" r="5966" b="27697"/>
          <a:stretch/>
        </p:blipFill>
        <p:spPr>
          <a:xfrm>
            <a:off x="5249971" y="446871"/>
            <a:ext cx="2937860" cy="259404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62A6C53-FDA6-4DE5-9449-0A319D25357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48535" y1="38574" x2="48535" y2="38574"/>
                        <a14:foregroundMark x1="38867" y1="35840" x2="38086" y2="34961"/>
                        <a14:foregroundMark x1="49512" y1="50195" x2="50000" y2="55762"/>
                        <a14:foregroundMark x1="50781" y1="70605" x2="52246" y2="71875"/>
                        <a14:foregroundMark x1="48730" y1="76367" x2="49316" y2="76074"/>
                        <a14:foregroundMark x1="48535" y1="74121" x2="49805" y2="74121"/>
                        <a14:foregroundMark x1="55566" y1="73926" x2="55566" y2="73926"/>
                        <a14:foregroundMark x1="59863" y1="72363" x2="59863" y2="72363"/>
                        <a14:foregroundMark x1="64941" y1="70996" x2="67285" y2="70801"/>
                        <a14:foregroundMark x1="71582" y1="69824" x2="74316" y2="68555"/>
                        <a14:foregroundMark x1="76172" y1="67578" x2="76172" y2="67578"/>
                        <a14:foregroundMark x1="77344" y1="65723" x2="77344" y2="65723"/>
                        <a14:foregroundMark x1="76855" y1="62207" x2="77148" y2="64453"/>
                        <a14:foregroundMark x1="76172" y1="55566" x2="76367" y2="54004"/>
                        <a14:foregroundMark x1="77344" y1="58887" x2="77637" y2="60840"/>
                        <a14:foregroundMark x1="76465" y1="58301" x2="76074" y2="56641"/>
                        <a14:foregroundMark x1="76074" y1="51953" x2="76074" y2="50977"/>
                        <a14:foregroundMark x1="75879" y1="48730" x2="76074" y2="47266"/>
                        <a14:foregroundMark x1="76172" y1="42969" x2="76953" y2="42383"/>
                        <a14:foregroundMark x1="76465" y1="45117" x2="76660" y2="43652"/>
                        <a14:foregroundMark x1="76660" y1="44629" x2="76172" y2="45898"/>
                        <a14:foregroundMark x1="76953" y1="40137" x2="77344" y2="39551"/>
                        <a14:foregroundMark x1="77441" y1="37500" x2="77441" y2="38867"/>
                        <a14:foregroundMark x1="77344" y1="41406" x2="77344" y2="41406"/>
                        <a14:foregroundMark x1="74316" y1="31934" x2="74316" y2="31934"/>
                        <a14:foregroundMark x1="74414" y1="31152" x2="74414" y2="31152"/>
                        <a14:foregroundMark x1="75879" y1="32031" x2="75879" y2="32031"/>
                        <a14:foregroundMark x1="75195" y1="31543" x2="75195" y2="31445"/>
                        <a14:foregroundMark x1="77148" y1="33008" x2="77148" y2="33008"/>
                        <a14:foregroundMark x1="77344" y1="35840" x2="77344" y2="35840"/>
                        <a14:foregroundMark x1="77344" y1="34082" x2="77344" y2="34082"/>
                        <a14:foregroundMark x1="77734" y1="35059" x2="77734" y2="35059"/>
                        <a14:foregroundMark x1="77734" y1="36621" x2="77734" y2="36621"/>
                        <a14:foregroundMark x1="76660" y1="32520" x2="76660" y2="32520"/>
                        <a14:foregroundMark x1="73828" y1="29688" x2="73340" y2="29492"/>
                        <a14:foregroundMark x1="71094" y1="28613" x2="71094" y2="28613"/>
                        <a14:foregroundMark x1="68848" y1="28223" x2="68848" y2="28223"/>
                        <a14:foregroundMark x1="67285" y1="27930" x2="67285" y2="27930"/>
                        <a14:foregroundMark x1="64746" y1="27930" x2="64746" y2="27930"/>
                        <a14:foregroundMark x1="63965" y1="27637" x2="63965" y2="27637"/>
                        <a14:foregroundMark x1="62891" y1="27344" x2="62891" y2="27344"/>
                        <a14:foregroundMark x1="60840" y1="27637" x2="60840" y2="27637"/>
                        <a14:foregroundMark x1="59961" y1="27148" x2="59961" y2="27148"/>
                        <a14:foregroundMark x1="58105" y1="25879" x2="58105" y2="25879"/>
                        <a14:foregroundMark x1="56836" y1="25195" x2="56836" y2="25195"/>
                        <a14:foregroundMark x1="71094" y1="29395" x2="71387" y2="28711"/>
                        <a14:foregroundMark x1="55371" y1="25098" x2="54102" y2="24805"/>
                        <a14:foregroundMark x1="51074" y1="24805" x2="51953" y2="24805"/>
                        <a14:foregroundMark x1="49023" y1="24902" x2="48535" y2="25391"/>
                        <a14:foregroundMark x1="44434" y1="26465" x2="45508" y2="25586"/>
                        <a14:foregroundMark x1="39063" y1="27441" x2="39648" y2="27441"/>
                        <a14:foregroundMark x1="41895" y1="27148" x2="42578" y2="26465"/>
                        <a14:foregroundMark x1="42578" y1="26465" x2="42578" y2="26465"/>
                        <a14:foregroundMark x1="35059" y1="28223" x2="35742" y2="28223"/>
                        <a14:foregroundMark x1="31934" y1="28906" x2="30957" y2="28906"/>
                        <a14:foregroundMark x1="29199" y1="28906" x2="27637" y2="29688"/>
                        <a14:foregroundMark x1="25879" y1="31250" x2="25879" y2="32031"/>
                        <a14:foregroundMark x1="37305" y1="27930" x2="38281" y2="28418"/>
                        <a14:foregroundMark x1="26465" y1="30664" x2="24316" y2="32520"/>
                        <a14:foregroundMark x1="23535" y1="37305" x2="23633" y2="40625"/>
                        <a14:foregroundMark x1="23828" y1="42090" x2="23926" y2="44238"/>
                        <a14:foregroundMark x1="23535" y1="34082" x2="23535" y2="36523"/>
                        <a14:foregroundMark x1="24805" y1="49512" x2="24902" y2="51758"/>
                        <a14:foregroundMark x1="24805" y1="47754" x2="24902" y2="46777"/>
                        <a14:foregroundMark x1="24414" y1="46387" x2="23926" y2="44629"/>
                        <a14:foregroundMark x1="25098" y1="53613" x2="24805" y2="54492"/>
                        <a14:foregroundMark x1="24316" y1="60840" x2="24902" y2="63477"/>
                        <a14:foregroundMark x1="25098" y1="57910" x2="24609" y2="60938"/>
                        <a14:foregroundMark x1="24902" y1="55859" x2="24414" y2="57324"/>
                        <a14:foregroundMark x1="24902" y1="66504" x2="26953" y2="69238"/>
                        <a14:foregroundMark x1="28711" y1="69727" x2="31543" y2="69727"/>
                        <a14:foregroundMark x1="35547" y1="71289" x2="37500" y2="71387"/>
                        <a14:foregroundMark x1="41699" y1="73047" x2="43945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2980" r="20035" b="21982"/>
          <a:stretch/>
        </p:blipFill>
        <p:spPr>
          <a:xfrm>
            <a:off x="3976306" y="3479596"/>
            <a:ext cx="1329096" cy="122419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D45FEBE-5A54-4E25-A51A-5EC8B551158C}"/>
              </a:ext>
            </a:extLst>
          </p:cNvPr>
          <p:cNvSpPr txBox="1"/>
          <p:nvPr/>
        </p:nvSpPr>
        <p:spPr>
          <a:xfrm>
            <a:off x="4548877" y="291363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ПРИГОЛОСНИЙ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B6B23E-CECD-43BD-A99B-3F6BCF6F7A8E}"/>
              </a:ext>
            </a:extLst>
          </p:cNvPr>
          <p:cNvSpPr txBox="1"/>
          <p:nvPr/>
        </p:nvSpPr>
        <p:spPr>
          <a:xfrm>
            <a:off x="2990848" y="461128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ТВЕРДИЙ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3759C73-7B49-4255-A509-B425CCAB3AC2}"/>
              </a:ext>
            </a:extLst>
          </p:cNvPr>
          <p:cNvSpPr txBox="1"/>
          <p:nvPr/>
        </p:nvSpPr>
        <p:spPr>
          <a:xfrm>
            <a:off x="6327412" y="4580058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М’ЯКИЙ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5680AC-EFD9-47FD-A469-61CB484821C7}"/>
              </a:ext>
            </a:extLst>
          </p:cNvPr>
          <p:cNvSpPr txBox="1"/>
          <p:nvPr/>
        </p:nvSpPr>
        <p:spPr>
          <a:xfrm>
            <a:off x="2983826" y="6190323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ДЗВІНКИЙ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2EBC3-F105-4AA6-8779-455B511CFA0C}"/>
              </a:ext>
            </a:extLst>
          </p:cNvPr>
          <p:cNvSpPr txBox="1"/>
          <p:nvPr/>
        </p:nvSpPr>
        <p:spPr>
          <a:xfrm>
            <a:off x="6240054" y="6159116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ГЛУХИЙ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20AAB70-A20C-42B4-8C17-0E5B4CFAE739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23658" r="7890" b="29662"/>
          <a:stretch/>
        </p:blipFill>
        <p:spPr>
          <a:xfrm>
            <a:off x="7027688" y="3411517"/>
            <a:ext cx="2073946" cy="117262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D667039-C9FA-4C2D-BBAC-EB406D4B67CF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9375" b="89941" l="9961" r="89974">
                        <a14:foregroundMark x1="42578" y1="50000" x2="41081" y2="56836"/>
                        <a14:foregroundMark x1="49870" y1="25586" x2="45638" y2="39551"/>
                        <a14:foregroundMark x1="54883" y1="84766" x2="54883" y2="84766"/>
                        <a14:foregroundMark x1="44076" y1="81445" x2="43620" y2="81445"/>
                        <a14:foregroundMark x1="32357" y1="72656" x2="32357" y2="72656"/>
                        <a14:foregroundMark x1="58659" y1="10352" x2="58268" y2="9375"/>
                        <a14:foregroundMark x1="44076" y1="31152" x2="47266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6514" r="24931" b="12169"/>
          <a:stretch/>
        </p:blipFill>
        <p:spPr>
          <a:xfrm>
            <a:off x="4263118" y="5171468"/>
            <a:ext cx="940164" cy="103792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12BAB-1BB5-4F68-8C59-160A0DA7659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8691" b="89941" l="9961" r="89974">
                        <a14:foregroundMark x1="30208" y1="37305" x2="30208" y2="36816"/>
                        <a14:foregroundMark x1="46615" y1="10352" x2="50846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6514" r="23604" b="8047"/>
          <a:stretch/>
        </p:blipFill>
        <p:spPr>
          <a:xfrm>
            <a:off x="7502847" y="5237241"/>
            <a:ext cx="950378" cy="10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89 -0.03912 L -0.03489 -0.03912 C -0.06289 -0.0206 -0.02122 -0.04931 -0.09336 0.01968 C -0.10911 0.03472 -0.12565 0.04722 -0.14049 0.06458 C -0.16237 0.09028 -0.17982 0.12755 -0.20325 0.14838 C -0.22018 0.16343 -0.24127 0.18056 -0.25651 0.20093 C -0.26419 0.21157 -0.26966 0.22639 -0.27734 0.23681 C -0.28984 0.25324 -0.30351 0.26667 -0.31666 0.28171 C -0.32331 0.28935 -0.33021 0.29653 -0.33672 0.30486 C -0.33984 0.30903 -0.34284 0.31366 -0.34635 0.31736 C -0.37304 0.34583 -0.32409 0.28356 -0.3681 0.34213 C -0.37083 0.37199 -0.37044 0.37269 -0.37851 0.41181 C -0.38008 0.41944 -0.38138 0.42153 -0.38372 0.42593 " pathEditMode="relative" ptsTypes="AAAAAAAAAAAAA">
                                      <p:cBhvr>
                                        <p:cTn id="3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000"/>
                            </p:stCondLst>
                            <p:childTnLst>
                              <p:par>
                                <p:cTn id="3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0185 L 0.01432 0.00185 C 0.00612 0.00695 -0.00196 0.01227 -0.01016 0.01713 C -0.01849 0.02223 -0.02722 0.0257 -0.03542 0.03125 C -0.04063 0.03449 -0.04505 0.04051 -0.05026 0.04352 C -0.06745 0.05371 -0.07774 0.05394 -0.09571 0.05741 C -0.11433 0.0669 -0.13034 0.07269 -0.14623 0.09792 C -0.1517 0.10648 -0.15638 0.1176 -0.16276 0.12408 C -0.17032 0.13195 -0.17748 0.14121 -0.18542 0.14746 C -0.18815 0.14954 -0.19076 0.15116 -0.19336 0.15348 C -0.21029 0.16922 -0.19961 0.16343 -0.2125 0.16898 L -0.2142 0.17385 " pathEditMode="relative" ptsTypes="AAAAAAAAAAAA">
                                      <p:cBhvr>
                                        <p:cTn id="3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000"/>
                            </p:stCondLst>
                            <p:childTnLst>
                              <p:par>
                                <p:cTn id="38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6 0.03588 L -0.01706 0.03588 C -0.07005 0.08287 -0.01615 0.0375 -0.04935 0.06065 C -0.05247 0.06273 -0.05508 0.06644 -0.05807 0.06829 C -0.06289 0.0713 -0.06797 0.07315 -0.07292 0.07454 C -0.11641 0.08681 -0.11432 0.08565 -0.14792 0.09005 C -0.15612 0.09468 -0.16393 0.10162 -0.1724 0.10417 C -0.20573 0.11366 -0.19023 0.11042 -0.21849 0.11482 C -0.22292 0.11806 -0.22708 0.12222 -0.23164 0.12431 C -0.23958 0.12778 -0.24792 0.12871 -0.25599 0.13195 C -0.26367 0.13496 -0.27122 0.13912 -0.27878 0.14283 C -0.32148 0.16435 -0.27474 0.13935 -0.30833 0.16459 C -0.31549 0.16991 -0.33398 0.17801 -0.34154 0.18171 C -0.34297 0.18472 -0.34414 0.18843 -0.34583 0.19097 C -0.34714 0.19259 -0.3487 0.19329 -0.35026 0.19398 C -0.3543 0.19607 -0.35833 0.19722 -0.36237 0.19884 C -0.36914 0.19769 -0.37578 0.19607 -0.38242 0.1956 C -0.38633 0.19537 -0.3901 0.19792 -0.39375 0.19722 C -0.39805 0.1963 -0.40195 0.19329 -0.40599 0.19097 C -0.41458 0.18611 -0.41042 0.18634 -0.4138 0.18634 " pathEditMode="relative" ptsTypes="AAAAAAAAAAAAAAAAAA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2000"/>
                            </p:stCondLst>
                            <p:childTnLst>
                              <p:par>
                                <p:cTn id="3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2778 L 0.01029 0.02778 C -0.00938 0.02546 -0.01901 0.02732 -0.03685 0.01528 C -0.04271 0.01134 -0.04779 0.00463 -0.05352 -0.00023 C -0.06068 -0.00625 -0.06784 -0.0125 -0.07526 -0.01736 C -0.08333 -0.02245 -0.12031 -0.04097 -0.12852 -0.04375 C -0.13399 -0.04537 -0.13958 -0.04468 -0.14505 -0.04514 C -0.19844 -0.09259 -0.17018 -0.07986 -0.22969 -0.08403 C -0.24336 -0.08657 -0.25794 -0.08866 -0.27149 -0.09329 C -0.27513 -0.09444 -0.27852 -0.09699 -0.28203 -0.09792 C -0.29505 -0.10162 -0.2974 -0.10093 -0.30899 -0.10093 " pathEditMode="relative" ptsTypes="AAAAAAAAAAA">
                                      <p:cBhvr>
                                        <p:cTn id="40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1" grpId="0"/>
      <p:bldP spid="51" grpId="1"/>
      <p:bldP spid="55" grpId="0"/>
      <p:bldP spid="55" grpId="1"/>
      <p:bldP spid="56" grpId="0"/>
      <p:bldP spid="56" grpId="1"/>
      <p:bldP spid="57" grpId="0"/>
      <p:bldP spid="57" grpId="1"/>
      <p:bldP spid="57" grpId="2"/>
      <p:bldP spid="58" grpId="0"/>
      <p:bldP spid="58" grpId="1"/>
      <p:bldP spid="59" grpId="0"/>
      <p:bldP spid="59" grpId="1"/>
      <p:bldP spid="5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78617DC-4061-465E-9D27-E9350F72AE36}"/>
</file>

<file path=customXml/itemProps2.xml><?xml version="1.0" encoding="utf-8"?>
<ds:datastoreItem xmlns:ds="http://schemas.openxmlformats.org/officeDocument/2006/customXml" ds:itemID="{0F8870EB-7264-4C6C-A9BB-2F403DEC8699}"/>
</file>

<file path=customXml/itemProps3.xml><?xml version="1.0" encoding="utf-8"?>
<ds:datastoreItem xmlns:ds="http://schemas.openxmlformats.org/officeDocument/2006/customXml" ds:itemID="{6B0224F3-5E86-4C70-A3C4-A087727B1EF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Широкий екран</PresentationFormat>
  <Paragraphs>15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1" baseType="lpstr">
      <vt:lpstr>Arial</vt:lpstr>
      <vt:lpstr>Calibri</vt:lpstr>
      <vt:lpstr>Calibri Light</vt:lpstr>
      <vt:lpstr>Cavolini</vt:lpstr>
      <vt:lpstr>Gill Sans Nova Ultra Bold</vt:lpstr>
      <vt:lpstr>Ink Free</vt:lpstr>
      <vt:lpstr>Monotype Corsiva</vt:lpstr>
      <vt:lpstr>Segoe Script</vt:lpstr>
      <vt:lpstr>Segoe UI Variable Text Semibold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2026-02-08T11:38:58Z</dcterms:created>
  <dcterms:modified xsi:type="dcterms:W3CDTF">2026-02-08T11:39:21Z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