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4" d="100"/>
          <a:sy n="34" d="100"/>
        </p:scale>
        <p:origin x="2549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52096-7B42-B4FF-1C4B-42B6FD31E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1920F5-8336-DE91-D90B-FC0FEE42A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E318E-67B9-CBE5-A731-49DC3D0B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C8CD39-6165-A484-77D8-BA13C198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97AA92-04F0-DCC1-6FEF-C5563F33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32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E7077-A0E2-BC09-90DA-94E4657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284920-4E30-F1C3-FE01-755CD4053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3F2A1-9737-5A15-FADD-71F88A2B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B6314-6201-5D6A-B946-B2638B8D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4FF8C3-7A78-55CF-87F7-82815453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69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39B079-F817-2521-3C31-501C610AB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46506B-1BBB-568D-07A6-710FD12E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79947-2C6E-AB80-5989-15430E3F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53009A-D78F-5A02-A28C-6D9AA9C8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BC142A-9392-189A-CE21-E28AF139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02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7F3CA-A3F1-62E2-8DAF-FA583612D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E93420-8E11-AD4C-28E3-C1661958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0E4BD6-EF86-1DFE-E02D-995CD44E1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D90CD1-90CE-CFAC-E4DA-A73F57CA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6690D-8FC4-6B45-E4BD-AB48CD4E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5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1E51-4B6C-C119-04C3-B13856ED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1A23EE-64FF-1D60-A025-9464D9D71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A95536-A893-BACC-E132-FDA3F25CA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BF5F2-0D63-A3E5-6566-2AC771310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AB9974-3207-100C-C87A-93E7BDAC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40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690C6-D8CF-E181-486F-54799F167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B3987F-237A-BD12-2619-51DBD49FE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1979F-8F94-93F6-19DC-F0B5CD91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58B3C-A16C-FB61-1D72-0D73C702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7FD5CB-277B-216E-5A5A-541544AA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0CFB95-7028-35FE-A2E2-C1689712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7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BB789-48BF-4C5E-3F4A-3A754B50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6BCDF-2861-5053-3F3D-10C611AA12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204E2-4862-4532-D9A3-4567F99B6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7BEF823-0BD6-83D2-50C0-A243A21EC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45260-9AC2-4B17-71C0-4A86BA9A6D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B42FFD-CC4E-8DD0-0CD0-2A83368B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FC097-2FCD-F538-91F0-7837F710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B008CE-2DBB-BC67-191E-F258BFD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3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92521-562D-25C8-D264-35DC8691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9C18A1-BF11-1DB7-B099-4D81EB5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5A72E1-BE44-AC4D-7715-C0C004261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5688F2-1BD3-9FD0-7C21-EB677E8CC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6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7F15CD-3399-647E-24FC-A9C7C134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142696-1D6E-838B-2F47-F9D003146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D08C34-6903-9770-3D20-D23BE0D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396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2E7F3-D8D3-E3B3-65C0-378A218D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8E17FA-6B94-06E9-5831-AF4D028D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FDCA5-D9C3-7906-B67B-FF2316FCB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CCDEC-E70C-B268-EFFB-DF766EBA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C8EA67-46DE-B0B5-4483-20011EF1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7C3DA6-0D74-07EF-BE05-F08F5FED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5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BD9A1-ADCE-C792-68FE-BA9BFA855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45B6648-76CA-8C28-895D-E20C73854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4533FC-CBCA-308A-5B85-E54616A87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C939-74BF-48ED-8803-344C5B20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A33FD6-D63E-76F6-07CB-ED6336E27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DC34C2-31E9-AB4D-C651-645B3F68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1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F9352-DE99-7943-B055-9F9C0D6E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58F79-6364-7903-7AC9-060C98AA4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CB3B12-B8D5-475D-21BC-8B5D18D5A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CCD64-1C6D-4ABC-920A-AA707500095A}" type="datetimeFigureOut">
              <a:rPr lang="ru-RU" smtClean="0"/>
              <a:t>07.02.2026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D17DF-7E5A-11BF-85AC-ADAB48070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35624-52F3-A5DB-A8E4-36419488F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0EA2C-7707-42B6-999F-C0926070D5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69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microsoft.com/office/2007/relationships/hdphoto" Target="../media/hdphoto3.wdp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7A375-4DBD-D218-C1E5-103A162AC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9268"/>
            <a:ext cx="12283017" cy="7018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972F69-881D-4682-27C0-BE62F320E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33" y="3826933"/>
            <a:ext cx="3031067" cy="3031067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0A3E665-8663-8786-25AA-4F02AEBFCE92}"/>
              </a:ext>
            </a:extLst>
          </p:cNvPr>
          <p:cNvSpPr/>
          <p:nvPr/>
        </p:nvSpPr>
        <p:spPr>
          <a:xfrm>
            <a:off x="1508760" y="447565"/>
            <a:ext cx="7626773" cy="6283435"/>
          </a:xfrm>
          <a:custGeom>
            <a:avLst/>
            <a:gdLst>
              <a:gd name="csX0" fmla="*/ 0 w 7626773"/>
              <a:gd name="csY0" fmla="*/ 1047260 h 6283435"/>
              <a:gd name="csX1" fmla="*/ 1047260 w 7626773"/>
              <a:gd name="csY1" fmla="*/ 0 h 6283435"/>
              <a:gd name="csX2" fmla="*/ 1545163 w 7626773"/>
              <a:gd name="csY2" fmla="*/ 0 h 6283435"/>
              <a:gd name="csX3" fmla="*/ 1932420 w 7626773"/>
              <a:gd name="csY3" fmla="*/ 0 h 6283435"/>
              <a:gd name="csX4" fmla="*/ 2540968 w 7626773"/>
              <a:gd name="csY4" fmla="*/ 0 h 6283435"/>
              <a:gd name="csX5" fmla="*/ 3149516 w 7626773"/>
              <a:gd name="csY5" fmla="*/ 0 h 6283435"/>
              <a:gd name="csX6" fmla="*/ 3702741 w 7626773"/>
              <a:gd name="csY6" fmla="*/ 0 h 6283435"/>
              <a:gd name="csX7" fmla="*/ 4200644 w 7626773"/>
              <a:gd name="csY7" fmla="*/ 0 h 6283435"/>
              <a:gd name="csX8" fmla="*/ 4587902 w 7626773"/>
              <a:gd name="csY8" fmla="*/ 0 h 6283435"/>
              <a:gd name="csX9" fmla="*/ 4975160 w 7626773"/>
              <a:gd name="csY9" fmla="*/ 0 h 6283435"/>
              <a:gd name="csX10" fmla="*/ 5528385 w 7626773"/>
              <a:gd name="csY10" fmla="*/ 0 h 6283435"/>
              <a:gd name="csX11" fmla="*/ 6579513 w 7626773"/>
              <a:gd name="csY11" fmla="*/ 0 h 6283435"/>
              <a:gd name="csX12" fmla="*/ 7626773 w 7626773"/>
              <a:gd name="csY12" fmla="*/ 1047260 h 6283435"/>
              <a:gd name="csX13" fmla="*/ 7626773 w 7626773"/>
              <a:gd name="csY13" fmla="*/ 1603787 h 6283435"/>
              <a:gd name="csX14" fmla="*/ 7626773 w 7626773"/>
              <a:gd name="csY14" fmla="*/ 2202204 h 6283435"/>
              <a:gd name="csX15" fmla="*/ 7626773 w 7626773"/>
              <a:gd name="csY15" fmla="*/ 2758731 h 6283435"/>
              <a:gd name="csX16" fmla="*/ 7626773 w 7626773"/>
              <a:gd name="csY16" fmla="*/ 3231480 h 6283435"/>
              <a:gd name="csX17" fmla="*/ 7626773 w 7626773"/>
              <a:gd name="csY17" fmla="*/ 3829896 h 6283435"/>
              <a:gd name="csX18" fmla="*/ 7626773 w 7626773"/>
              <a:gd name="csY18" fmla="*/ 4512091 h 6283435"/>
              <a:gd name="csX19" fmla="*/ 7626773 w 7626773"/>
              <a:gd name="csY19" fmla="*/ 5236175 h 6283435"/>
              <a:gd name="csX20" fmla="*/ 6579513 w 7626773"/>
              <a:gd name="csY20" fmla="*/ 6283435 h 6283435"/>
              <a:gd name="csX21" fmla="*/ 6136933 w 7626773"/>
              <a:gd name="csY21" fmla="*/ 6283435 h 6283435"/>
              <a:gd name="csX22" fmla="*/ 5473062 w 7626773"/>
              <a:gd name="csY22" fmla="*/ 6283435 h 6283435"/>
              <a:gd name="csX23" fmla="*/ 4809192 w 7626773"/>
              <a:gd name="csY23" fmla="*/ 6283435 h 6283435"/>
              <a:gd name="csX24" fmla="*/ 4366612 w 7626773"/>
              <a:gd name="csY24" fmla="*/ 6283435 h 6283435"/>
              <a:gd name="csX25" fmla="*/ 3868709 w 7626773"/>
              <a:gd name="csY25" fmla="*/ 6283435 h 6283435"/>
              <a:gd name="csX26" fmla="*/ 3370806 w 7626773"/>
              <a:gd name="csY26" fmla="*/ 6283435 h 6283435"/>
              <a:gd name="csX27" fmla="*/ 2817581 w 7626773"/>
              <a:gd name="csY27" fmla="*/ 6283435 h 6283435"/>
              <a:gd name="csX28" fmla="*/ 2209033 w 7626773"/>
              <a:gd name="csY28" fmla="*/ 6283435 h 6283435"/>
              <a:gd name="csX29" fmla="*/ 1600485 w 7626773"/>
              <a:gd name="csY29" fmla="*/ 6283435 h 6283435"/>
              <a:gd name="csX30" fmla="*/ 1047260 w 7626773"/>
              <a:gd name="csY30" fmla="*/ 6283435 h 6283435"/>
              <a:gd name="csX31" fmla="*/ 0 w 7626773"/>
              <a:gd name="csY31" fmla="*/ 5236175 h 6283435"/>
              <a:gd name="csX32" fmla="*/ 0 w 7626773"/>
              <a:gd name="csY32" fmla="*/ 4595869 h 6283435"/>
              <a:gd name="csX33" fmla="*/ 0 w 7626773"/>
              <a:gd name="csY33" fmla="*/ 4081231 h 6283435"/>
              <a:gd name="csX34" fmla="*/ 0 w 7626773"/>
              <a:gd name="csY34" fmla="*/ 3482815 h 6283435"/>
              <a:gd name="csX35" fmla="*/ 0 w 7626773"/>
              <a:gd name="csY35" fmla="*/ 2926288 h 6283435"/>
              <a:gd name="csX36" fmla="*/ 0 w 7626773"/>
              <a:gd name="csY36" fmla="*/ 2411649 h 6283435"/>
              <a:gd name="csX37" fmla="*/ 0 w 7626773"/>
              <a:gd name="csY37" fmla="*/ 1729455 h 6283435"/>
              <a:gd name="csX38" fmla="*/ 0 w 7626773"/>
              <a:gd name="csY38" fmla="*/ 1047260 h 62834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</a:cxnLst>
            <a:rect l="l" t="t" r="r" b="b"/>
            <a:pathLst>
              <a:path w="7626773" h="6283435" fill="none" extrusionOk="0">
                <a:moveTo>
                  <a:pt x="0" y="1047260"/>
                </a:moveTo>
                <a:cubicBezTo>
                  <a:pt x="67868" y="508449"/>
                  <a:pt x="409479" y="-126620"/>
                  <a:pt x="1047260" y="0"/>
                </a:cubicBezTo>
                <a:cubicBezTo>
                  <a:pt x="1155701" y="-4508"/>
                  <a:pt x="1424809" y="19521"/>
                  <a:pt x="1545163" y="0"/>
                </a:cubicBezTo>
                <a:cubicBezTo>
                  <a:pt x="1665517" y="-19521"/>
                  <a:pt x="1846895" y="2310"/>
                  <a:pt x="1932420" y="0"/>
                </a:cubicBezTo>
                <a:cubicBezTo>
                  <a:pt x="2017945" y="-2310"/>
                  <a:pt x="2365933" y="64927"/>
                  <a:pt x="2540968" y="0"/>
                </a:cubicBezTo>
                <a:cubicBezTo>
                  <a:pt x="2716003" y="-64927"/>
                  <a:pt x="2903694" y="2236"/>
                  <a:pt x="3149516" y="0"/>
                </a:cubicBezTo>
                <a:cubicBezTo>
                  <a:pt x="3395338" y="-2236"/>
                  <a:pt x="3466909" y="44765"/>
                  <a:pt x="3702741" y="0"/>
                </a:cubicBezTo>
                <a:cubicBezTo>
                  <a:pt x="3938574" y="-44765"/>
                  <a:pt x="4024534" y="4130"/>
                  <a:pt x="4200644" y="0"/>
                </a:cubicBezTo>
                <a:cubicBezTo>
                  <a:pt x="4376754" y="-4130"/>
                  <a:pt x="4457225" y="42244"/>
                  <a:pt x="4587902" y="0"/>
                </a:cubicBezTo>
                <a:cubicBezTo>
                  <a:pt x="4718579" y="-42244"/>
                  <a:pt x="4829821" y="1514"/>
                  <a:pt x="4975160" y="0"/>
                </a:cubicBezTo>
                <a:cubicBezTo>
                  <a:pt x="5120499" y="-1514"/>
                  <a:pt x="5385690" y="59028"/>
                  <a:pt x="5528385" y="0"/>
                </a:cubicBezTo>
                <a:cubicBezTo>
                  <a:pt x="5671080" y="-59028"/>
                  <a:pt x="6344987" y="62076"/>
                  <a:pt x="6579513" y="0"/>
                </a:cubicBezTo>
                <a:cubicBezTo>
                  <a:pt x="7047439" y="-29528"/>
                  <a:pt x="7576641" y="484895"/>
                  <a:pt x="7626773" y="1047260"/>
                </a:cubicBezTo>
                <a:cubicBezTo>
                  <a:pt x="7683704" y="1311672"/>
                  <a:pt x="7568893" y="1397020"/>
                  <a:pt x="7626773" y="1603787"/>
                </a:cubicBezTo>
                <a:cubicBezTo>
                  <a:pt x="7684653" y="1810554"/>
                  <a:pt x="7602083" y="2030293"/>
                  <a:pt x="7626773" y="2202204"/>
                </a:cubicBezTo>
                <a:cubicBezTo>
                  <a:pt x="7651463" y="2374115"/>
                  <a:pt x="7567428" y="2625085"/>
                  <a:pt x="7626773" y="2758731"/>
                </a:cubicBezTo>
                <a:cubicBezTo>
                  <a:pt x="7686118" y="2892377"/>
                  <a:pt x="7592239" y="3108356"/>
                  <a:pt x="7626773" y="3231480"/>
                </a:cubicBezTo>
                <a:cubicBezTo>
                  <a:pt x="7661307" y="3354604"/>
                  <a:pt x="7592578" y="3546233"/>
                  <a:pt x="7626773" y="3829896"/>
                </a:cubicBezTo>
                <a:cubicBezTo>
                  <a:pt x="7660968" y="4113559"/>
                  <a:pt x="7610766" y="4208692"/>
                  <a:pt x="7626773" y="4512091"/>
                </a:cubicBezTo>
                <a:cubicBezTo>
                  <a:pt x="7642780" y="4815490"/>
                  <a:pt x="7593441" y="5017025"/>
                  <a:pt x="7626773" y="5236175"/>
                </a:cubicBezTo>
                <a:cubicBezTo>
                  <a:pt x="7614832" y="5896490"/>
                  <a:pt x="7190591" y="6233090"/>
                  <a:pt x="6579513" y="6283435"/>
                </a:cubicBezTo>
                <a:cubicBezTo>
                  <a:pt x="6389291" y="6298170"/>
                  <a:pt x="6301678" y="6231066"/>
                  <a:pt x="6136933" y="6283435"/>
                </a:cubicBezTo>
                <a:cubicBezTo>
                  <a:pt x="5972188" y="6335804"/>
                  <a:pt x="5635227" y="6277136"/>
                  <a:pt x="5473062" y="6283435"/>
                </a:cubicBezTo>
                <a:cubicBezTo>
                  <a:pt x="5310897" y="6289734"/>
                  <a:pt x="5127961" y="6203949"/>
                  <a:pt x="4809192" y="6283435"/>
                </a:cubicBezTo>
                <a:cubicBezTo>
                  <a:pt x="4490423" y="6362921"/>
                  <a:pt x="4567374" y="6249920"/>
                  <a:pt x="4366612" y="6283435"/>
                </a:cubicBezTo>
                <a:cubicBezTo>
                  <a:pt x="4165850" y="6316950"/>
                  <a:pt x="4051297" y="6278716"/>
                  <a:pt x="3868709" y="6283435"/>
                </a:cubicBezTo>
                <a:cubicBezTo>
                  <a:pt x="3686121" y="6288154"/>
                  <a:pt x="3615557" y="6239654"/>
                  <a:pt x="3370806" y="6283435"/>
                </a:cubicBezTo>
                <a:cubicBezTo>
                  <a:pt x="3126055" y="6327216"/>
                  <a:pt x="2957683" y="6228138"/>
                  <a:pt x="2817581" y="6283435"/>
                </a:cubicBezTo>
                <a:cubicBezTo>
                  <a:pt x="2677480" y="6338732"/>
                  <a:pt x="2463001" y="6283049"/>
                  <a:pt x="2209033" y="6283435"/>
                </a:cubicBezTo>
                <a:cubicBezTo>
                  <a:pt x="1955065" y="6283821"/>
                  <a:pt x="1747559" y="6266373"/>
                  <a:pt x="1600485" y="6283435"/>
                </a:cubicBezTo>
                <a:cubicBezTo>
                  <a:pt x="1453411" y="6300497"/>
                  <a:pt x="1202362" y="6255291"/>
                  <a:pt x="1047260" y="6283435"/>
                </a:cubicBezTo>
                <a:cubicBezTo>
                  <a:pt x="485024" y="6423544"/>
                  <a:pt x="122052" y="5786034"/>
                  <a:pt x="0" y="5236175"/>
                </a:cubicBezTo>
                <a:cubicBezTo>
                  <a:pt x="-52346" y="4934051"/>
                  <a:pt x="31786" y="4860513"/>
                  <a:pt x="0" y="4595869"/>
                </a:cubicBezTo>
                <a:cubicBezTo>
                  <a:pt x="-31786" y="4331225"/>
                  <a:pt x="49650" y="4267751"/>
                  <a:pt x="0" y="4081231"/>
                </a:cubicBezTo>
                <a:cubicBezTo>
                  <a:pt x="-49650" y="3894711"/>
                  <a:pt x="37798" y="3780530"/>
                  <a:pt x="0" y="3482815"/>
                </a:cubicBezTo>
                <a:cubicBezTo>
                  <a:pt x="-37798" y="3185100"/>
                  <a:pt x="54315" y="3200499"/>
                  <a:pt x="0" y="2926288"/>
                </a:cubicBezTo>
                <a:cubicBezTo>
                  <a:pt x="-54315" y="2652077"/>
                  <a:pt x="61610" y="2651380"/>
                  <a:pt x="0" y="2411649"/>
                </a:cubicBezTo>
                <a:cubicBezTo>
                  <a:pt x="-61610" y="2171918"/>
                  <a:pt x="34084" y="2063764"/>
                  <a:pt x="0" y="1729455"/>
                </a:cubicBezTo>
                <a:cubicBezTo>
                  <a:pt x="-34084" y="1395146"/>
                  <a:pt x="15491" y="1358226"/>
                  <a:pt x="0" y="1047260"/>
                </a:cubicBezTo>
                <a:close/>
              </a:path>
              <a:path w="7626773" h="6283435" stroke="0" extrusionOk="0">
                <a:moveTo>
                  <a:pt x="0" y="1047260"/>
                </a:moveTo>
                <a:cubicBezTo>
                  <a:pt x="42561" y="555492"/>
                  <a:pt x="390487" y="-76870"/>
                  <a:pt x="1047260" y="0"/>
                </a:cubicBezTo>
                <a:cubicBezTo>
                  <a:pt x="1150724" y="-7920"/>
                  <a:pt x="1382956" y="50597"/>
                  <a:pt x="1489840" y="0"/>
                </a:cubicBezTo>
                <a:cubicBezTo>
                  <a:pt x="1596724" y="-50597"/>
                  <a:pt x="1767264" y="26271"/>
                  <a:pt x="1877098" y="0"/>
                </a:cubicBezTo>
                <a:cubicBezTo>
                  <a:pt x="1986932" y="-26271"/>
                  <a:pt x="2234977" y="68082"/>
                  <a:pt x="2485646" y="0"/>
                </a:cubicBezTo>
                <a:cubicBezTo>
                  <a:pt x="2736315" y="-68082"/>
                  <a:pt x="2766875" y="24366"/>
                  <a:pt x="2983549" y="0"/>
                </a:cubicBezTo>
                <a:cubicBezTo>
                  <a:pt x="3200223" y="-24366"/>
                  <a:pt x="3299417" y="53215"/>
                  <a:pt x="3481451" y="0"/>
                </a:cubicBezTo>
                <a:cubicBezTo>
                  <a:pt x="3663485" y="-53215"/>
                  <a:pt x="3803303" y="52497"/>
                  <a:pt x="3979354" y="0"/>
                </a:cubicBezTo>
                <a:cubicBezTo>
                  <a:pt x="4155405" y="-52497"/>
                  <a:pt x="4490055" y="38244"/>
                  <a:pt x="4643224" y="0"/>
                </a:cubicBezTo>
                <a:cubicBezTo>
                  <a:pt x="4796393" y="-38244"/>
                  <a:pt x="5051329" y="51152"/>
                  <a:pt x="5196450" y="0"/>
                </a:cubicBezTo>
                <a:cubicBezTo>
                  <a:pt x="5341571" y="-51152"/>
                  <a:pt x="5523418" y="15490"/>
                  <a:pt x="5804998" y="0"/>
                </a:cubicBezTo>
                <a:cubicBezTo>
                  <a:pt x="6086578" y="-15490"/>
                  <a:pt x="6385083" y="49035"/>
                  <a:pt x="6579513" y="0"/>
                </a:cubicBezTo>
                <a:cubicBezTo>
                  <a:pt x="7250658" y="-52169"/>
                  <a:pt x="7680848" y="525112"/>
                  <a:pt x="7626773" y="1047260"/>
                </a:cubicBezTo>
                <a:cubicBezTo>
                  <a:pt x="7648495" y="1173315"/>
                  <a:pt x="7595077" y="1453266"/>
                  <a:pt x="7626773" y="1645676"/>
                </a:cubicBezTo>
                <a:cubicBezTo>
                  <a:pt x="7658469" y="1838086"/>
                  <a:pt x="7574767" y="2057775"/>
                  <a:pt x="7626773" y="2285982"/>
                </a:cubicBezTo>
                <a:cubicBezTo>
                  <a:pt x="7678779" y="2514189"/>
                  <a:pt x="7595700" y="2604124"/>
                  <a:pt x="7626773" y="2800620"/>
                </a:cubicBezTo>
                <a:cubicBezTo>
                  <a:pt x="7657846" y="2997116"/>
                  <a:pt x="7600126" y="3085473"/>
                  <a:pt x="7626773" y="3357147"/>
                </a:cubicBezTo>
                <a:cubicBezTo>
                  <a:pt x="7653420" y="3628821"/>
                  <a:pt x="7623128" y="3756407"/>
                  <a:pt x="7626773" y="3955564"/>
                </a:cubicBezTo>
                <a:cubicBezTo>
                  <a:pt x="7630418" y="4154721"/>
                  <a:pt x="7624614" y="4397305"/>
                  <a:pt x="7626773" y="4512091"/>
                </a:cubicBezTo>
                <a:cubicBezTo>
                  <a:pt x="7628932" y="4626877"/>
                  <a:pt x="7620638" y="5036259"/>
                  <a:pt x="7626773" y="5236175"/>
                </a:cubicBezTo>
                <a:cubicBezTo>
                  <a:pt x="7731364" y="5729290"/>
                  <a:pt x="7055912" y="6277335"/>
                  <a:pt x="6579513" y="6283435"/>
                </a:cubicBezTo>
                <a:cubicBezTo>
                  <a:pt x="6408009" y="6298908"/>
                  <a:pt x="6140775" y="6232395"/>
                  <a:pt x="5970965" y="6283435"/>
                </a:cubicBezTo>
                <a:cubicBezTo>
                  <a:pt x="5801155" y="6334475"/>
                  <a:pt x="5758242" y="6250096"/>
                  <a:pt x="5583707" y="6283435"/>
                </a:cubicBezTo>
                <a:cubicBezTo>
                  <a:pt x="5409172" y="6316774"/>
                  <a:pt x="5304666" y="6278864"/>
                  <a:pt x="5030482" y="6283435"/>
                </a:cubicBezTo>
                <a:cubicBezTo>
                  <a:pt x="4756298" y="6288006"/>
                  <a:pt x="4734583" y="6267782"/>
                  <a:pt x="4643224" y="6283435"/>
                </a:cubicBezTo>
                <a:cubicBezTo>
                  <a:pt x="4551865" y="6299088"/>
                  <a:pt x="4318693" y="6277415"/>
                  <a:pt x="4089999" y="6283435"/>
                </a:cubicBezTo>
                <a:cubicBezTo>
                  <a:pt x="3861305" y="6289455"/>
                  <a:pt x="3806297" y="6270936"/>
                  <a:pt x="3647419" y="6283435"/>
                </a:cubicBezTo>
                <a:cubicBezTo>
                  <a:pt x="3488541" y="6295934"/>
                  <a:pt x="3231855" y="6227428"/>
                  <a:pt x="3094194" y="6283435"/>
                </a:cubicBezTo>
                <a:cubicBezTo>
                  <a:pt x="2956534" y="6339442"/>
                  <a:pt x="2818690" y="6272909"/>
                  <a:pt x="2706936" y="6283435"/>
                </a:cubicBezTo>
                <a:cubicBezTo>
                  <a:pt x="2595182" y="6293961"/>
                  <a:pt x="2268132" y="6229766"/>
                  <a:pt x="2043066" y="6283435"/>
                </a:cubicBezTo>
                <a:cubicBezTo>
                  <a:pt x="1818000" y="6337104"/>
                  <a:pt x="1259912" y="6239507"/>
                  <a:pt x="1047260" y="6283435"/>
                </a:cubicBezTo>
                <a:cubicBezTo>
                  <a:pt x="373686" y="6243759"/>
                  <a:pt x="43772" y="5791635"/>
                  <a:pt x="0" y="5236175"/>
                </a:cubicBezTo>
                <a:cubicBezTo>
                  <a:pt x="-49532" y="5012602"/>
                  <a:pt x="40147" y="4934892"/>
                  <a:pt x="0" y="4721537"/>
                </a:cubicBezTo>
                <a:cubicBezTo>
                  <a:pt x="-40147" y="4508182"/>
                  <a:pt x="71012" y="4364457"/>
                  <a:pt x="0" y="4039342"/>
                </a:cubicBezTo>
                <a:cubicBezTo>
                  <a:pt x="-71012" y="3714227"/>
                  <a:pt x="51116" y="3642786"/>
                  <a:pt x="0" y="3399037"/>
                </a:cubicBezTo>
                <a:cubicBezTo>
                  <a:pt x="-51116" y="3155288"/>
                  <a:pt x="55503" y="3115054"/>
                  <a:pt x="0" y="2884398"/>
                </a:cubicBezTo>
                <a:cubicBezTo>
                  <a:pt x="-55503" y="2653742"/>
                  <a:pt x="31734" y="2473209"/>
                  <a:pt x="0" y="2369760"/>
                </a:cubicBezTo>
                <a:cubicBezTo>
                  <a:pt x="-31734" y="2266311"/>
                  <a:pt x="45268" y="2004207"/>
                  <a:pt x="0" y="1855122"/>
                </a:cubicBezTo>
                <a:cubicBezTo>
                  <a:pt x="-45268" y="1706037"/>
                  <a:pt x="96390" y="1210389"/>
                  <a:pt x="0" y="104726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736635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FABFF2-3A2F-BEAF-0FA1-075457781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16312"/>
          <a:stretch>
            <a:fillRect/>
          </a:stretch>
        </p:blipFill>
        <p:spPr>
          <a:xfrm>
            <a:off x="2814172" y="1328262"/>
            <a:ext cx="4810405" cy="393191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1A9A18D-9238-C2CF-0D56-A3B0406E2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40" y="717550"/>
            <a:ext cx="4772658" cy="4772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26D65-FCC1-E066-A94E-6875E3F62656}"/>
              </a:ext>
            </a:extLst>
          </p:cNvPr>
          <p:cNvSpPr txBox="1"/>
          <p:nvPr/>
        </p:nvSpPr>
        <p:spPr>
          <a:xfrm>
            <a:off x="2862543" y="563823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Огурец клюёт курицу.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45EBDA-C668-10C6-0B66-A5C9ECDB1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11" y="831850"/>
            <a:ext cx="4772658" cy="47726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970830-6FBC-1CD2-CD77-21B9164E3997}"/>
              </a:ext>
            </a:extLst>
          </p:cNvPr>
          <p:cNvSpPr txBox="1"/>
          <p:nvPr/>
        </p:nvSpPr>
        <p:spPr>
          <a:xfrm>
            <a:off x="2658029" y="5699233"/>
            <a:ext cx="518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Курица клюёт огурец.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5576E7-0E28-BF99-87F5-8D9164E59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1" y="980302"/>
            <a:ext cx="4246775" cy="42467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94A5D6-0C75-69C0-51D3-0D9354B1DD61}"/>
              </a:ext>
            </a:extLst>
          </p:cNvPr>
          <p:cNvSpPr txBox="1"/>
          <p:nvPr/>
        </p:nvSpPr>
        <p:spPr>
          <a:xfrm>
            <a:off x="2199572" y="5699226"/>
            <a:ext cx="65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колибри сидит дерево.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5E455B7-2674-1C7F-75EC-495AE89F3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0" y="870961"/>
            <a:ext cx="4246775" cy="42467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E3A996A-85CF-AFD5-CA16-57DFE8635C57}"/>
              </a:ext>
            </a:extLst>
          </p:cNvPr>
          <p:cNvSpPr txBox="1"/>
          <p:nvPr/>
        </p:nvSpPr>
        <p:spPr>
          <a:xfrm>
            <a:off x="2012729" y="5693586"/>
            <a:ext cx="6572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Колибри сидит на дереве.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DDC817-0F76-1EBE-569D-9BDDBE6BD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638" y="898206"/>
            <a:ext cx="4323751" cy="432375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0F115F6-1439-DE16-294E-5F4A2FB2EF57}"/>
              </a:ext>
            </a:extLst>
          </p:cNvPr>
          <p:cNvSpPr txBox="1"/>
          <p:nvPr/>
        </p:nvSpPr>
        <p:spPr>
          <a:xfrm>
            <a:off x="2328072" y="5653003"/>
            <a:ext cx="6313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Буррито покупает Борю.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F7EB80-C91C-3657-A965-1CB2307942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60" y="900377"/>
            <a:ext cx="4442948" cy="44429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7A02C79-69A2-7DE3-C33D-0AE48E6A8BE7}"/>
              </a:ext>
            </a:extLst>
          </p:cNvPr>
          <p:cNvSpPr txBox="1"/>
          <p:nvPr/>
        </p:nvSpPr>
        <p:spPr>
          <a:xfrm>
            <a:off x="2531695" y="5668434"/>
            <a:ext cx="5744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Боря покупает буррито.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925ACDE-16BA-7080-1AF3-2E0592A87A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11" y="840798"/>
            <a:ext cx="4434133" cy="443413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7D7160-AF6E-2A27-0F41-14C9DA461E56}"/>
              </a:ext>
            </a:extLst>
          </p:cNvPr>
          <p:cNvSpPr txBox="1"/>
          <p:nvPr/>
        </p:nvSpPr>
        <p:spPr>
          <a:xfrm>
            <a:off x="2154803" y="5658519"/>
            <a:ext cx="679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Скворечник несёт Кирилла. 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AD63BB2-182C-D7CB-909A-033ED5B3EF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16" y="896603"/>
            <a:ext cx="4393662" cy="43936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BB2065-7096-A547-D97C-C4CED6446D13}"/>
              </a:ext>
            </a:extLst>
          </p:cNvPr>
          <p:cNvSpPr txBox="1"/>
          <p:nvPr/>
        </p:nvSpPr>
        <p:spPr>
          <a:xfrm>
            <a:off x="2187836" y="5644788"/>
            <a:ext cx="643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Кирилл несёт скворечник.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DF47828-C2F5-2F49-4366-212AADDD8F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614" y="816716"/>
            <a:ext cx="4442948" cy="44429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97D20EA-EEBB-9F97-888B-F1B1CC607361}"/>
              </a:ext>
            </a:extLst>
          </p:cNvPr>
          <p:cNvSpPr txBox="1"/>
          <p:nvPr/>
        </p:nvSpPr>
        <p:spPr>
          <a:xfrm>
            <a:off x="2890449" y="5761732"/>
            <a:ext cx="531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Перец несёт Марину.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BE6EE39-15D9-2A5A-9C41-6DC7D1A8C7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50" y="871960"/>
            <a:ext cx="4442948" cy="444294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347DAC-A21C-F059-C93D-0556A4586236}"/>
              </a:ext>
            </a:extLst>
          </p:cNvPr>
          <p:cNvSpPr txBox="1"/>
          <p:nvPr/>
        </p:nvSpPr>
        <p:spPr>
          <a:xfrm>
            <a:off x="2680039" y="5667977"/>
            <a:ext cx="554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Марина несёт перец.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1AF8134-BC59-06F2-2FDA-53E06BF9A4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09" y="812974"/>
            <a:ext cx="4476707" cy="447670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6567DB7-1D45-1F02-605B-394F4CB93D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98438" l="9961" r="89941">
                        <a14:foregroundMark x1="45410" y1="73535" x2="41699" y2="83887"/>
                        <a14:foregroundMark x1="41699" y1="83887" x2="43945" y2="87695"/>
                        <a14:foregroundMark x1="47266" y1="91602" x2="42773" y2="98438"/>
                        <a14:foregroundMark x1="42773" y1="98438" x2="40723" y2="97070"/>
                        <a14:foregroundMark x1="45020" y1="87109" x2="41211" y2="87109"/>
                        <a14:backgroundMark x1="16699" y1="38281" x2="24902" y2="66504"/>
                        <a14:backgroundMark x1="24902" y1="66504" x2="25195" y2="66797"/>
                        <a14:backgroundMark x1="25781" y1="37305" x2="22949" y2="73145"/>
                        <a14:backgroundMark x1="34668" y1="36328" x2="50000" y2="58594"/>
                        <a14:backgroundMark x1="52734" y1="44434" x2="36133" y2="59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29" t="66211" r="43920"/>
          <a:stretch>
            <a:fillRect/>
          </a:stretch>
        </p:blipFill>
        <p:spPr>
          <a:xfrm>
            <a:off x="4056668" y="3755298"/>
            <a:ext cx="1173019" cy="14544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42B857C-3B3A-A256-5E4E-CD68FFE4921E}"/>
              </a:ext>
            </a:extLst>
          </p:cNvPr>
          <p:cNvSpPr txBox="1"/>
          <p:nvPr/>
        </p:nvSpPr>
        <p:spPr>
          <a:xfrm>
            <a:off x="2434474" y="5655786"/>
            <a:ext cx="592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Фонарик уранил Карину.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0977A22-6AED-5BF7-001B-34E27AC279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2" y="884520"/>
            <a:ext cx="4476707" cy="447670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25E827-FE21-C6BA-A983-96D21FBB3485}"/>
              </a:ext>
            </a:extLst>
          </p:cNvPr>
          <p:cNvSpPr txBox="1"/>
          <p:nvPr/>
        </p:nvSpPr>
        <p:spPr>
          <a:xfrm>
            <a:off x="2138692" y="5684433"/>
            <a:ext cx="619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Карина уранила фонарик.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F68CE9D-8F4C-D1CD-6F6D-2F8C9B21BB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39" y="825677"/>
            <a:ext cx="4437813" cy="443781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A44E121-ABAF-102E-CD40-752E35F13F42}"/>
              </a:ext>
            </a:extLst>
          </p:cNvPr>
          <p:cNvSpPr txBox="1"/>
          <p:nvPr/>
        </p:nvSpPr>
        <p:spPr>
          <a:xfrm>
            <a:off x="1949089" y="5814287"/>
            <a:ext cx="6663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Коврик стоит на пирамидке</a:t>
            </a:r>
            <a:r>
              <a:rPr lang="ru-RU" dirty="0"/>
              <a:t>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32EB867-6248-3B3B-2909-6810AA1EA3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57" y="819636"/>
            <a:ext cx="4542518" cy="454251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2361113-5005-FFE6-DD49-297007F3F903}"/>
              </a:ext>
            </a:extLst>
          </p:cNvPr>
          <p:cNvSpPr txBox="1"/>
          <p:nvPr/>
        </p:nvSpPr>
        <p:spPr>
          <a:xfrm>
            <a:off x="1915940" y="5658650"/>
            <a:ext cx="690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Пирамидка стоит на коврике.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D9523-0F4D-DE02-75E6-EB4057EFB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82" y="883128"/>
            <a:ext cx="4484006" cy="448400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DD700B95-AEC3-0945-C2EA-36EB2850B9D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36" y="3847406"/>
            <a:ext cx="1005068" cy="100506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A81CBEE-0422-7FB1-9D81-8362C4BDAA0C}"/>
              </a:ext>
            </a:extLst>
          </p:cNvPr>
          <p:cNvSpPr txBox="1"/>
          <p:nvPr/>
        </p:nvSpPr>
        <p:spPr>
          <a:xfrm>
            <a:off x="2229605" y="5642119"/>
            <a:ext cx="612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хорька в клетке Гриша.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987DB04-39BE-4CD0-E888-765D6D0238A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91" y="907442"/>
            <a:ext cx="4480912" cy="44809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64CFC21-BF94-BB99-C3B0-1C3AA703E477}"/>
              </a:ext>
            </a:extLst>
          </p:cNvPr>
          <p:cNvSpPr txBox="1"/>
          <p:nvPr/>
        </p:nvSpPr>
        <p:spPr>
          <a:xfrm>
            <a:off x="2366848" y="5683976"/>
            <a:ext cx="591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Гриши в клетке хорёк. 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8B8C195-E25E-95C5-FD2C-2D75B9CAF51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7" t="37" r="24734" b="-37"/>
          <a:stretch>
            <a:fillRect/>
          </a:stretch>
        </p:blipFill>
        <p:spPr>
          <a:xfrm>
            <a:off x="2894159" y="826870"/>
            <a:ext cx="4810405" cy="449305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C9D3BDDE-8923-6D9A-26A5-64CA206DC7F1}"/>
              </a:ext>
            </a:extLst>
          </p:cNvPr>
          <p:cNvGrpSpPr/>
          <p:nvPr/>
        </p:nvGrpSpPr>
        <p:grpSpPr>
          <a:xfrm>
            <a:off x="3412857" y="1458238"/>
            <a:ext cx="4354945" cy="4354945"/>
            <a:chOff x="3412857" y="1458238"/>
            <a:chExt cx="4354945" cy="4354945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B362CCD-C06A-50F2-EB0D-166F102B3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86404">
              <a:off x="3795414" y="3623470"/>
              <a:ext cx="2357891" cy="185773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707E5F2-404D-D2E6-2888-7D2B8810A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backgroundMark x1="69043" y1="73828" x2="62012" y2="75488"/>
                          <a14:backgroundMark x1="71973" y1="69727" x2="68457" y2="72656"/>
                          <a14:backgroundMark x1="37305" y1="75293" x2="32910" y2="73633"/>
                          <a14:backgroundMark x1="18945" y1="36719" x2="20313" y2="41309"/>
                          <a14:backgroundMark x1="23730" y1="16895" x2="19922" y2="17285"/>
                          <a14:backgroundMark x1="31934" y1="13867" x2="24707" y2="17480"/>
                          <a14:backgroundMark x1="21973" y1="44238" x2="23242" y2="49609"/>
                          <a14:backgroundMark x1="24023" y1="56738" x2="25391" y2="62500"/>
                          <a14:backgroundMark x1="26367" y1="68652" x2="27539" y2="73242"/>
                          <a14:backgroundMark x1="32227" y1="74219" x2="35645" y2="80566"/>
                          <a14:backgroundMark x1="40527" y1="77441" x2="41309" y2="84180"/>
                          <a14:backgroundMark x1="53320" y1="76953" x2="51465" y2="83594"/>
                          <a14:backgroundMark x1="79395" y1="70801" x2="79102" y2="73535"/>
                          <a14:backgroundMark x1="82617" y1="63477" x2="81250" y2="53711"/>
                          <a14:backgroundMark x1="80371" y1="49902" x2="80078" y2="51758"/>
                          <a14:backgroundMark x1="79395" y1="40918" x2="72852" y2="39160"/>
                          <a14:backgroundMark x1="64355" y1="37988" x2="60645" y2="38477"/>
                          <a14:backgroundMark x1="44141" y1="13965" x2="32813" y2="14648"/>
                          <a14:backgroundMark x1="32813" y1="14648" x2="32813" y2="14648"/>
                          <a14:backgroundMark x1="54102" y1="15137" x2="49609" y2="14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22639">
              <a:off x="3412857" y="1458238"/>
              <a:ext cx="4354945" cy="435494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2F1EBE8-9FB8-9D53-4810-809E8E952C3A}"/>
              </a:ext>
            </a:extLst>
          </p:cNvPr>
          <p:cNvSpPr txBox="1"/>
          <p:nvPr/>
        </p:nvSpPr>
        <p:spPr>
          <a:xfrm>
            <a:off x="2142947" y="5700161"/>
            <a:ext cx="6549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варежках лежит кресло.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D617330-48CC-ACE3-EDB4-0A8C7DE4A84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backgroundMark x1="35840" y1="74219" x2="40430" y2="78516"/>
                        <a14:backgroundMark x1="58984" y1="74219" x2="62793" y2="78809"/>
                        <a14:backgroundMark x1="71875" y1="70215" x2="72461" y2="73145"/>
                        <a14:backgroundMark x1="71680" y1="75879" x2="58496" y2="82031"/>
                        <a14:backgroundMark x1="58496" y1="82031" x2="55469" y2="82617"/>
                        <a14:backgroundMark x1="24805" y1="60254" x2="24805" y2="60254"/>
                        <a14:backgroundMark x1="21289" y1="43262" x2="23730" y2="50781"/>
                        <a14:backgroundMark x1="16406" y1="20605" x2="17480" y2="25977"/>
                        <a14:backgroundMark x1="31543" y1="14941" x2="37207" y2="13867"/>
                        <a14:backgroundMark x1="55762" y1="15527" x2="60352" y2="20605"/>
                        <a14:backgroundMark x1="61133" y1="32715" x2="60352" y2="37891"/>
                        <a14:backgroundMark x1="63867" y1="38965" x2="72168" y2="40039"/>
                        <a14:backgroundMark x1="79688" y1="52930" x2="81836" y2="58887"/>
                        <a14:backgroundMark x1="57129" y1="74805" x2="51172" y2="8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19"/>
          <a:stretch>
            <a:fillRect/>
          </a:stretch>
        </p:blipFill>
        <p:spPr>
          <a:xfrm>
            <a:off x="3257073" y="2033537"/>
            <a:ext cx="3774471" cy="3479355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88A4844-2980-47A5-DC0F-BD8A3CB84D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30" y="3105098"/>
            <a:ext cx="1470561" cy="115862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43853AF-663D-4508-D8E4-341E5B6E0D79}"/>
              </a:ext>
            </a:extLst>
          </p:cNvPr>
          <p:cNvSpPr txBox="1"/>
          <p:nvPr/>
        </p:nvSpPr>
        <p:spPr>
          <a:xfrm>
            <a:off x="2214715" y="5672374"/>
            <a:ext cx="630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На кресле лежат варежки.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94379B1-238D-FB55-2517-23134F331A4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4" y="0"/>
            <a:ext cx="1244478" cy="1259937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B2A2728-F2E8-8EF1-DA22-1307E27E940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77" y="1196578"/>
            <a:ext cx="3962799" cy="39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/>
      <p:bldP spid="18" grpId="1"/>
      <p:bldP spid="23" grpId="0"/>
      <p:bldP spid="23" grpId="1"/>
      <p:bldP spid="26" grpId="0"/>
      <p:bldP spid="26" grpId="1"/>
      <p:bldP spid="29" grpId="0"/>
      <p:bldP spid="29" grpId="1"/>
      <p:bldP spid="32" grpId="0"/>
      <p:bldP spid="32" grpId="1"/>
      <p:bldP spid="35" grpId="0"/>
      <p:bldP spid="35" grpId="1"/>
      <p:bldP spid="38" grpId="0"/>
      <p:bldP spid="38" grpId="1"/>
      <p:bldP spid="41" grpId="0"/>
      <p:bldP spid="41" grpId="1"/>
      <p:bldP spid="44" grpId="0"/>
      <p:bldP spid="44" grpId="1"/>
      <p:bldP spid="49" grpId="0"/>
      <p:bldP spid="49" grpId="1"/>
      <p:bldP spid="52" grpId="0"/>
      <p:bldP spid="52" grpId="1"/>
      <p:bldP spid="55" grpId="0"/>
      <p:bldP spid="55" grpId="1"/>
      <p:bldP spid="58" grpId="0"/>
      <p:bldP spid="58" grpId="1"/>
      <p:bldP spid="63" grpId="0"/>
      <p:bldP spid="63" grpId="1"/>
      <p:bldP spid="66" grpId="0"/>
      <p:bldP spid="66" grpId="1"/>
      <p:bldP spid="74" grpId="0"/>
      <p:bldP spid="74" grpId="1"/>
      <p:bldP spid="79" grpId="0"/>
      <p:bldP spid="7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121CA78-B5FB-4B54-9720-479C60B84DAE}"/>
</file>

<file path=customXml/itemProps2.xml><?xml version="1.0" encoding="utf-8"?>
<ds:datastoreItem xmlns:ds="http://schemas.openxmlformats.org/officeDocument/2006/customXml" ds:itemID="{DA8CC19D-52DC-4E9D-BC17-9E855571F7CC}"/>
</file>

<file path=customXml/itemProps3.xml><?xml version="1.0" encoding="utf-8"?>
<ds:datastoreItem xmlns:ds="http://schemas.openxmlformats.org/officeDocument/2006/customXml" ds:itemID="{B127565C-95A5-434C-BD1A-C4335F6F6353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82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2026-02-05T15:42:37Z</dcterms:created>
  <dcterms:modified xsi:type="dcterms:W3CDTF">2026-02-07T12:23:28Z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