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00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814A6A-5304-B562-B895-F04226736359}" v="234" dt="2026-02-01T21:52:55.0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58" y="2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1802B-46D9-9152-53A3-14C6AD7D3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4004DF-4729-388B-71D9-7367920B85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F942F9-E501-374C-538F-97BF995DD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6825-5537-4098-9F11-18349B18C67C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FDF920-892E-F49C-62A6-5F415DB95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E1567F-3F4F-660E-70AD-6BF9379A5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49D9-3EB9-4EA0-BC8B-966508C44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357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0EB1F5-0F4B-CB8C-6510-FF2EC0774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3D73D0-1F60-26F2-2353-381C09AA7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12938B-79FC-C41E-CDD4-FD911208F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6825-5537-4098-9F11-18349B18C67C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58707A-4282-E7AE-4DBD-80BDF8251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0E6D12-8E91-6434-AF5D-16A95B646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49D9-3EB9-4EA0-BC8B-966508C44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731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500EEA8-42A8-EB37-D02D-19CABA12FE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D120DC0-9BD4-5ED3-EB89-B56829D81F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7B48D9-A577-C13D-3297-C70AC776B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6825-5537-4098-9F11-18349B18C67C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2731FD-B1E3-D401-6C50-B0785F97B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3CAE0C-92C7-F81D-F548-A896335A0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49D9-3EB9-4EA0-BC8B-966508C44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458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F28B45-5749-7AE3-CDA6-5CD731C5B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079219-AC9E-A4F9-267B-580A3607A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2B1594-5750-AB5A-89E0-ECED71BFC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6825-5537-4098-9F11-18349B18C67C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8A17E-EDF4-3B39-41E8-A8568A20C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3819B2-F506-D430-6A41-C5CB7628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49D9-3EB9-4EA0-BC8B-966508C44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056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BC5C6A-2ACF-762D-1BD6-D6BF54D54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69D85E-3252-F3E9-B063-53AF6F472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737AB3-16D2-AEDE-F2E4-A8B4D33DD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6825-5537-4098-9F11-18349B18C67C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BB46BD-0DD4-F38A-E3E7-ED44AF892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2942BD-4616-3FF0-56D7-987280C18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49D9-3EB9-4EA0-BC8B-966508C44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813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353C2F-037C-D4D5-97BA-0A9FE36FC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862351-2F91-1278-482D-BEBF2850E1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60605B-FD96-F8C6-4E20-CFEE198926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93CF9B-2E88-B0DC-1F68-5D5ABC873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6825-5537-4098-9F11-18349B18C67C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EF9B2D-DF91-6240-1D24-127202476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059BF3-804F-34C9-D8DE-B251A61F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49D9-3EB9-4EA0-BC8B-966508C44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396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D83670-F247-8EEA-DF33-391B5EFA8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BDA28D-1661-3996-3152-D20BF1165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14416C6-C2F0-CD3A-147E-9516FF4E49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8B6BAE6-B5AF-A572-DE09-644AD2B1C5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93E46D5-78FB-E7A2-6A22-FC63B50B60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E6A2D5F-819C-1272-B129-7CAB9E21D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6825-5537-4098-9F11-18349B18C67C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2356D4C-C60B-9083-1CFC-5E80E8804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6ECD38F-1823-EA30-0467-C8CA45FEF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49D9-3EB9-4EA0-BC8B-966508C44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309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F30E54-0D40-8798-9018-74E2C25D1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DE0758F-3AC4-228A-2058-405A5DE43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6825-5537-4098-9F11-18349B18C67C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6CAF1D2-AC36-0645-63A6-A6F5C7BB4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20D931D-F7E7-F262-99E2-A7BDE8272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49D9-3EB9-4EA0-BC8B-966508C44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632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66C8A90-4F64-1A1F-FBBD-EBA7DE308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6825-5537-4098-9F11-18349B18C67C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F3C0943-B5CA-E32D-34D6-C78F51AAC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DDBC01A-5462-318E-9142-D0974456C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49D9-3EB9-4EA0-BC8B-966508C44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678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1DE442-5B6F-9C55-047C-6841D58B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07C193-A926-DC40-4E19-8EAE8A759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487474-E8D5-C598-8F19-7D4FBBF649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B602C7-7C5C-A47D-DA72-A34B3FA46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6825-5537-4098-9F11-18349B18C67C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09B6EF-3626-FD0F-8960-07A476A58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C52129-89D7-981F-B6DD-F23804957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49D9-3EB9-4EA0-BC8B-966508C44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84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961DC6-B9E4-29C0-A138-4187443A9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4B6DEC7-C05D-A7A4-F3D7-73DEBE1E13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6693B7-E914-559E-2F42-2911B8CE6E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512BD0-51DD-3E95-1540-1F8E8C6C5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6825-5537-4098-9F11-18349B18C67C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C1F3FF7-3945-4024-44A9-546A5BA02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E09BC5-98B7-6AEC-CF23-7AB13980C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49D9-3EB9-4EA0-BC8B-966508C44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24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F17865-868F-EFB7-216B-AB175FC7F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E3F26A-E8A0-B833-886F-215DB4481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584149-4DE6-DB87-8B58-62A1984D5A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B6825-5537-4098-9F11-18349B18C67C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B8C6EB-C691-DBF0-9E9D-4895A93C16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9799E5-23F3-A3F0-B58E-2FC7A710B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B49D9-3EB9-4EA0-BC8B-966508C44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431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91BB1D-1429-8278-7419-6142336FA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26" y="-38159"/>
            <a:ext cx="12238567" cy="6993467"/>
          </a:xfrm>
          <a:prstGeom prst="rect">
            <a:avLst/>
          </a:prstGeom>
        </p:spPr>
      </p:pic>
      <p:graphicFrame>
        <p:nvGraphicFramePr>
          <p:cNvPr id="34" name="Таблица 33">
            <a:extLst>
              <a:ext uri="{FF2B5EF4-FFF2-40B4-BE49-F238E27FC236}">
                <a16:creationId xmlns:a16="http://schemas.microsoft.com/office/drawing/2014/main" id="{E70BD2CB-CDEA-B891-5515-D667EC7B66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607539"/>
              </p:ext>
            </p:extLst>
          </p:nvPr>
        </p:nvGraphicFramePr>
        <p:xfrm>
          <a:off x="2385820" y="302778"/>
          <a:ext cx="5813004" cy="587651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968834">
                  <a:extLst>
                    <a:ext uri="{9D8B030D-6E8A-4147-A177-3AD203B41FA5}">
                      <a16:colId xmlns:a16="http://schemas.microsoft.com/office/drawing/2014/main" val="1413021565"/>
                    </a:ext>
                  </a:extLst>
                </a:gridCol>
                <a:gridCol w="968834">
                  <a:extLst>
                    <a:ext uri="{9D8B030D-6E8A-4147-A177-3AD203B41FA5}">
                      <a16:colId xmlns:a16="http://schemas.microsoft.com/office/drawing/2014/main" val="646143957"/>
                    </a:ext>
                  </a:extLst>
                </a:gridCol>
                <a:gridCol w="968834">
                  <a:extLst>
                    <a:ext uri="{9D8B030D-6E8A-4147-A177-3AD203B41FA5}">
                      <a16:colId xmlns:a16="http://schemas.microsoft.com/office/drawing/2014/main" val="2379748662"/>
                    </a:ext>
                  </a:extLst>
                </a:gridCol>
                <a:gridCol w="968834">
                  <a:extLst>
                    <a:ext uri="{9D8B030D-6E8A-4147-A177-3AD203B41FA5}">
                      <a16:colId xmlns:a16="http://schemas.microsoft.com/office/drawing/2014/main" val="30605635"/>
                    </a:ext>
                  </a:extLst>
                </a:gridCol>
                <a:gridCol w="978183">
                  <a:extLst>
                    <a:ext uri="{9D8B030D-6E8A-4147-A177-3AD203B41FA5}">
                      <a16:colId xmlns:a16="http://schemas.microsoft.com/office/drawing/2014/main" val="287977288"/>
                    </a:ext>
                  </a:extLst>
                </a:gridCol>
                <a:gridCol w="959485">
                  <a:extLst>
                    <a:ext uri="{9D8B030D-6E8A-4147-A177-3AD203B41FA5}">
                      <a16:colId xmlns:a16="http://schemas.microsoft.com/office/drawing/2014/main" val="1652146113"/>
                    </a:ext>
                  </a:extLst>
                </a:gridCol>
              </a:tblGrid>
              <a:tr h="64168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36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360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36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36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36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360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407905"/>
                  </a:ext>
                </a:extLst>
              </a:tr>
              <a:tr h="641689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053363"/>
                  </a:ext>
                </a:extLst>
              </a:tr>
              <a:tr h="57414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2978310"/>
                  </a:ext>
                </a:extLst>
              </a:tr>
              <a:tr h="57414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215556"/>
                  </a:ext>
                </a:extLst>
              </a:tr>
              <a:tr h="57414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005299"/>
                  </a:ext>
                </a:extLst>
              </a:tr>
              <a:tr h="57414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033446"/>
                  </a:ext>
                </a:extLst>
              </a:tr>
              <a:tr h="57414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004509"/>
                  </a:ext>
                </a:extLst>
              </a:tr>
              <a:tr h="57414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588145"/>
                  </a:ext>
                </a:extLst>
              </a:tr>
              <a:tr h="57414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817920"/>
                  </a:ext>
                </a:extLst>
              </a:tr>
              <a:tr h="57414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601120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FD27ADD-C9B5-02E4-3DBA-0C44E6C571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548" y="4305782"/>
            <a:ext cx="2349018" cy="2349018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89A926D4-6CC0-E08E-32F2-45E8C64AE40F}"/>
              </a:ext>
            </a:extLst>
          </p:cNvPr>
          <p:cNvSpPr/>
          <p:nvPr/>
        </p:nvSpPr>
        <p:spPr>
          <a:xfrm>
            <a:off x="1099062" y="302778"/>
            <a:ext cx="1102388" cy="1047696"/>
          </a:xfrm>
          <a:prstGeom prst="ellipse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8A63482E-771A-3EE9-7369-8D3322EDB3FA}"/>
              </a:ext>
            </a:extLst>
          </p:cNvPr>
          <p:cNvSpPr/>
          <p:nvPr/>
        </p:nvSpPr>
        <p:spPr>
          <a:xfrm>
            <a:off x="1556124" y="6339123"/>
            <a:ext cx="7573256" cy="410177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Мама, мило,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маля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м’ясо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муха, пума, лама,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миші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майка, мопед.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2ED96C4-E316-7331-2B4E-FBFEDC659A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22653" y="354114"/>
            <a:ext cx="882535" cy="960320"/>
          </a:xfrm>
          <a:prstGeom prst="rect">
            <a:avLst/>
          </a:prstGeom>
        </p:spPr>
      </p:pic>
      <p:sp>
        <p:nvSpPr>
          <p:cNvPr id="36" name="Овал 8">
            <a:extLst>
              <a:ext uri="{FF2B5EF4-FFF2-40B4-BE49-F238E27FC236}">
                <a16:creationId xmlns:a16="http://schemas.microsoft.com/office/drawing/2014/main" id="{67A84A2C-DAAD-4F84-CF46-5CF84B34E8F3}"/>
              </a:ext>
            </a:extLst>
          </p:cNvPr>
          <p:cNvSpPr/>
          <p:nvPr/>
        </p:nvSpPr>
        <p:spPr>
          <a:xfrm>
            <a:off x="1099061" y="2577571"/>
            <a:ext cx="1102388" cy="1051412"/>
          </a:xfrm>
          <a:prstGeom prst="ellipse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8">
            <a:extLst>
              <a:ext uri="{FF2B5EF4-FFF2-40B4-BE49-F238E27FC236}">
                <a16:creationId xmlns:a16="http://schemas.microsoft.com/office/drawing/2014/main" id="{C72A80E9-3B57-4C09-8D25-0EB560A4B21A}"/>
              </a:ext>
            </a:extLst>
          </p:cNvPr>
          <p:cNvSpPr/>
          <p:nvPr/>
        </p:nvSpPr>
        <p:spPr>
          <a:xfrm>
            <a:off x="1099062" y="1445777"/>
            <a:ext cx="1102388" cy="1031863"/>
          </a:xfrm>
          <a:prstGeom prst="ellipse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6E04A47-895E-51FD-2C70-C7F712FBB9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8388" y="2600614"/>
            <a:ext cx="979892" cy="9798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F16B870-5B47-86CE-3AFF-2606F32FB9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0111" y="1371563"/>
            <a:ext cx="1203376" cy="1203376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E37AABB6-7DCC-568C-1481-DBB6C7A43FCA}"/>
              </a:ext>
            </a:extLst>
          </p:cNvPr>
          <p:cNvSpPr txBox="1"/>
          <p:nvPr/>
        </p:nvSpPr>
        <p:spPr>
          <a:xfrm>
            <a:off x="4357099" y="2383759"/>
            <a:ext cx="835897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7ECDE2DE-BCBC-B7D0-07FB-A17FF4351E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" y="54804"/>
            <a:ext cx="786824" cy="78682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AFF978F-CC28-8B76-67CC-57AE7A6FDFFC}"/>
              </a:ext>
            </a:extLst>
          </p:cNvPr>
          <p:cNvSpPr txBox="1"/>
          <p:nvPr/>
        </p:nvSpPr>
        <p:spPr>
          <a:xfrm>
            <a:off x="4370947" y="3556000"/>
            <a:ext cx="82752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7E61DD2-4627-060A-32FB-0C59C76CE685}"/>
              </a:ext>
            </a:extLst>
          </p:cNvPr>
          <p:cNvSpPr txBox="1"/>
          <p:nvPr/>
        </p:nvSpPr>
        <p:spPr>
          <a:xfrm>
            <a:off x="4337320" y="5247376"/>
            <a:ext cx="83912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Овал 8">
            <a:extLst>
              <a:ext uri="{FF2B5EF4-FFF2-40B4-BE49-F238E27FC236}">
                <a16:creationId xmlns:a16="http://schemas.microsoft.com/office/drawing/2014/main" id="{DB523CB3-C811-836C-5263-4F5DFB2677AB}"/>
              </a:ext>
            </a:extLst>
          </p:cNvPr>
          <p:cNvSpPr/>
          <p:nvPr/>
        </p:nvSpPr>
        <p:spPr>
          <a:xfrm>
            <a:off x="1066638" y="3723867"/>
            <a:ext cx="1037638" cy="1063205"/>
          </a:xfrm>
          <a:prstGeom prst="ellipse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BBF9F1D-1467-5F54-B10C-C2AB7F2E94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4384" y="3751957"/>
            <a:ext cx="979892" cy="979892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61D652BD-C57E-2CE8-85C6-B96CC6EBFF62}"/>
              </a:ext>
            </a:extLst>
          </p:cNvPr>
          <p:cNvSpPr/>
          <p:nvPr/>
        </p:nvSpPr>
        <p:spPr>
          <a:xfrm>
            <a:off x="8374796" y="247464"/>
            <a:ext cx="1102388" cy="1067690"/>
          </a:xfrm>
          <a:prstGeom prst="ellipse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8">
            <a:extLst>
              <a:ext uri="{FF2B5EF4-FFF2-40B4-BE49-F238E27FC236}">
                <a16:creationId xmlns:a16="http://schemas.microsoft.com/office/drawing/2014/main" id="{A8BD3D81-E6B3-6334-04A1-5BD0A2C391FA}"/>
              </a:ext>
            </a:extLst>
          </p:cNvPr>
          <p:cNvSpPr/>
          <p:nvPr/>
        </p:nvSpPr>
        <p:spPr>
          <a:xfrm>
            <a:off x="8323924" y="3703463"/>
            <a:ext cx="1102388" cy="1114810"/>
          </a:xfrm>
          <a:prstGeom prst="ellipse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DEACF2C0-1FF8-30BF-8E6A-429615F908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13887" y="430405"/>
            <a:ext cx="912425" cy="745663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30EE1A0D-FC77-F2EB-FBEC-ED7C8F1CE8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43199" y="3880392"/>
            <a:ext cx="885336" cy="885336"/>
          </a:xfrm>
          <a:prstGeom prst="rect">
            <a:avLst/>
          </a:prstGeom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3DF4D840-1E8F-7A34-9629-6FBF62BEAF3B}"/>
              </a:ext>
            </a:extLst>
          </p:cNvPr>
          <p:cNvSpPr/>
          <p:nvPr/>
        </p:nvSpPr>
        <p:spPr>
          <a:xfrm>
            <a:off x="8323924" y="1396758"/>
            <a:ext cx="1102388" cy="1054468"/>
          </a:xfrm>
          <a:prstGeom prst="ellipse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8FD04EAE-673A-62FB-D915-767EF8FAE1C5}"/>
              </a:ext>
            </a:extLst>
          </p:cNvPr>
          <p:cNvSpPr/>
          <p:nvPr/>
        </p:nvSpPr>
        <p:spPr>
          <a:xfrm>
            <a:off x="8323924" y="2517187"/>
            <a:ext cx="1102388" cy="1054468"/>
          </a:xfrm>
          <a:prstGeom prst="ellipse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D7DB048-D0B9-B162-328B-33721B75EFC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7435" y="1445777"/>
            <a:ext cx="936819" cy="93681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2BDFB9F-727A-D9C3-1C45-02358848730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17152" y="2583034"/>
            <a:ext cx="937431" cy="9374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688F67-75B1-A2C2-11CF-F3579ACF5515}"/>
              </a:ext>
            </a:extLst>
          </p:cNvPr>
          <p:cNvSpPr txBox="1"/>
          <p:nvPr/>
        </p:nvSpPr>
        <p:spPr>
          <a:xfrm>
            <a:off x="4395049" y="864078"/>
            <a:ext cx="9688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uk-UA" sz="4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endParaRPr lang="ru-RU" sz="44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477A30-0784-2E93-DD10-C15D6E4EB6B1}"/>
              </a:ext>
            </a:extLst>
          </p:cNvPr>
          <p:cNvSpPr txBox="1"/>
          <p:nvPr/>
        </p:nvSpPr>
        <p:spPr>
          <a:xfrm>
            <a:off x="3420017" y="1474942"/>
            <a:ext cx="9688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</a:t>
            </a:r>
            <a:endParaRPr lang="ru-RU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033C0C-71FD-F0FE-73EF-9D302E504F8C}"/>
              </a:ext>
            </a:extLst>
          </p:cNvPr>
          <p:cNvSpPr txBox="1"/>
          <p:nvPr/>
        </p:nvSpPr>
        <p:spPr>
          <a:xfrm>
            <a:off x="5282930" y="1471334"/>
            <a:ext cx="10185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ля</a:t>
            </a:r>
            <a:endParaRPr lang="ru-RU" sz="4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0B301F-A8C5-503E-F7BE-4D9647E8DD86}"/>
              </a:ext>
            </a:extLst>
          </p:cNvPr>
          <p:cNvSpPr txBox="1"/>
          <p:nvPr/>
        </p:nvSpPr>
        <p:spPr>
          <a:xfrm>
            <a:off x="3411850" y="3198390"/>
            <a:ext cx="9998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</a:t>
            </a:r>
            <a:endParaRPr lang="ru-RU" sz="44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C336A2-3CAD-170B-C56A-7D1B05333652}"/>
              </a:ext>
            </a:extLst>
          </p:cNvPr>
          <p:cNvSpPr txBox="1"/>
          <p:nvPr/>
        </p:nvSpPr>
        <p:spPr>
          <a:xfrm>
            <a:off x="7274537" y="3186934"/>
            <a:ext cx="919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032C18-8F5B-4F16-F4DA-2881B7E68D09}"/>
              </a:ext>
            </a:extLst>
          </p:cNvPr>
          <p:cNvSpPr txBox="1"/>
          <p:nvPr/>
        </p:nvSpPr>
        <p:spPr>
          <a:xfrm>
            <a:off x="5342752" y="4342082"/>
            <a:ext cx="9407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</a:t>
            </a:r>
            <a:endParaRPr lang="ru-RU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069E88-3EAF-52C5-0326-5BFBC9EDEE9F}"/>
              </a:ext>
            </a:extLst>
          </p:cNvPr>
          <p:cNvSpPr txBox="1"/>
          <p:nvPr/>
        </p:nvSpPr>
        <p:spPr>
          <a:xfrm>
            <a:off x="6320381" y="857843"/>
            <a:ext cx="911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</a:t>
            </a:r>
            <a:endParaRPr lang="ru-RU" sz="4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BDA965-94E9-EFB9-B192-5A2D7F9B9C82}"/>
              </a:ext>
            </a:extLst>
          </p:cNvPr>
          <p:cNvSpPr txBox="1"/>
          <p:nvPr/>
        </p:nvSpPr>
        <p:spPr>
          <a:xfrm>
            <a:off x="3393080" y="4349347"/>
            <a:ext cx="10020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1875662-BE4A-B4A5-C650-2A37BAEA866D}"/>
              </a:ext>
            </a:extLst>
          </p:cNvPr>
          <p:cNvSpPr txBox="1"/>
          <p:nvPr/>
        </p:nvSpPr>
        <p:spPr>
          <a:xfrm>
            <a:off x="6197571" y="4968809"/>
            <a:ext cx="118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</a:t>
            </a:r>
            <a:endParaRPr lang="ru-R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6B6B04-A565-BC6E-C5C3-A6513FBDBCCB}"/>
              </a:ext>
            </a:extLst>
          </p:cNvPr>
          <p:cNvSpPr txBox="1"/>
          <p:nvPr/>
        </p:nvSpPr>
        <p:spPr>
          <a:xfrm>
            <a:off x="7234405" y="2066563"/>
            <a:ext cx="11110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2271D4-EE3B-1975-D3B5-0256A81C2623}"/>
              </a:ext>
            </a:extLst>
          </p:cNvPr>
          <p:cNvSpPr txBox="1"/>
          <p:nvPr/>
        </p:nvSpPr>
        <p:spPr>
          <a:xfrm>
            <a:off x="4232888" y="2071212"/>
            <a:ext cx="1160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май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208A1F-B67E-6783-DEEF-15BA6BC9E1B0}"/>
              </a:ext>
            </a:extLst>
          </p:cNvPr>
          <p:cNvSpPr txBox="1"/>
          <p:nvPr/>
        </p:nvSpPr>
        <p:spPr>
          <a:xfrm>
            <a:off x="4348912" y="5491894"/>
            <a:ext cx="9402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6A1A986-1ED6-A1DB-EC66-F6125A989E6A}"/>
              </a:ext>
            </a:extLst>
          </p:cNvPr>
          <p:cNvSpPr txBox="1"/>
          <p:nvPr/>
        </p:nvSpPr>
        <p:spPr>
          <a:xfrm>
            <a:off x="2321587" y="2638221"/>
            <a:ext cx="1094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м’я</a:t>
            </a:r>
            <a:endParaRPr lang="ru-RU" sz="4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22B175C-90BF-9B07-E524-2C9F306439B4}"/>
              </a:ext>
            </a:extLst>
          </p:cNvPr>
          <p:cNvSpPr txBox="1"/>
          <p:nvPr/>
        </p:nvSpPr>
        <p:spPr>
          <a:xfrm>
            <a:off x="2447081" y="4907261"/>
            <a:ext cx="9688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26C4C10-EBB4-2AAE-577F-928A2DAD95C5}"/>
              </a:ext>
            </a:extLst>
          </p:cNvPr>
          <p:cNvSpPr txBox="1"/>
          <p:nvPr/>
        </p:nvSpPr>
        <p:spPr>
          <a:xfrm>
            <a:off x="5309471" y="209366"/>
            <a:ext cx="1104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</a:t>
            </a:r>
            <a:endParaRPr lang="ru-RU" sz="4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86AA309-3DF2-A73F-211A-CF3A4A960CCE}"/>
              </a:ext>
            </a:extLst>
          </p:cNvPr>
          <p:cNvSpPr txBox="1"/>
          <p:nvPr/>
        </p:nvSpPr>
        <p:spPr>
          <a:xfrm>
            <a:off x="7316442" y="4341649"/>
            <a:ext cx="938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ля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FCD68EE-23CE-EF59-73C0-A4E83E9D696E}"/>
              </a:ext>
            </a:extLst>
          </p:cNvPr>
          <p:cNvSpPr txBox="1"/>
          <p:nvPr/>
        </p:nvSpPr>
        <p:spPr>
          <a:xfrm>
            <a:off x="6296308" y="3785697"/>
            <a:ext cx="9046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500443A-DD37-952D-AAEE-FC6FD34FC942}"/>
              </a:ext>
            </a:extLst>
          </p:cNvPr>
          <p:cNvSpPr txBox="1"/>
          <p:nvPr/>
        </p:nvSpPr>
        <p:spPr>
          <a:xfrm>
            <a:off x="7333113" y="5480291"/>
            <a:ext cx="832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ші</a:t>
            </a:r>
            <a:endParaRPr lang="ru-RU" sz="4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20A4E7F-7933-1DF5-4A99-480295949821}"/>
              </a:ext>
            </a:extLst>
          </p:cNvPr>
          <p:cNvSpPr txBox="1"/>
          <p:nvPr/>
        </p:nvSpPr>
        <p:spPr>
          <a:xfrm>
            <a:off x="4378802" y="3783724"/>
            <a:ext cx="9306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</a:t>
            </a:r>
            <a:endParaRPr lang="ru-RU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8080C07-0488-2CE3-601B-3E4597C28E3F}"/>
              </a:ext>
            </a:extLst>
          </p:cNvPr>
          <p:cNvSpPr txBox="1"/>
          <p:nvPr/>
        </p:nvSpPr>
        <p:spPr>
          <a:xfrm>
            <a:off x="2388426" y="185361"/>
            <a:ext cx="996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</a:t>
            </a:r>
            <a:endParaRPr lang="ru-RU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54F4443-FC01-7AC0-9C92-DEA63C0021A1}"/>
              </a:ext>
            </a:extLst>
          </p:cNvPr>
          <p:cNvSpPr txBox="1"/>
          <p:nvPr/>
        </p:nvSpPr>
        <p:spPr>
          <a:xfrm>
            <a:off x="3485136" y="189842"/>
            <a:ext cx="10445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</a:t>
            </a:r>
            <a:endParaRPr lang="ru-RU" sz="4400" b="1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054CA3A-35A6-5678-7E60-C65B6EF8EC68}"/>
              </a:ext>
            </a:extLst>
          </p:cNvPr>
          <p:cNvSpPr txBox="1"/>
          <p:nvPr/>
        </p:nvSpPr>
        <p:spPr>
          <a:xfrm>
            <a:off x="4372573" y="191465"/>
            <a:ext cx="9622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</a:t>
            </a:r>
            <a:endParaRPr lang="ru-RU" sz="44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03F50E2-9150-1D70-7AAD-190B091FE4DF}"/>
              </a:ext>
            </a:extLst>
          </p:cNvPr>
          <p:cNvSpPr txBox="1"/>
          <p:nvPr/>
        </p:nvSpPr>
        <p:spPr>
          <a:xfrm>
            <a:off x="6344409" y="210957"/>
            <a:ext cx="890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B5B610F-0476-4A1A-411B-EE59029BD64B}"/>
              </a:ext>
            </a:extLst>
          </p:cNvPr>
          <p:cNvSpPr txBox="1"/>
          <p:nvPr/>
        </p:nvSpPr>
        <p:spPr>
          <a:xfrm>
            <a:off x="7275140" y="220735"/>
            <a:ext cx="9180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B576A82-BFCF-DB9F-1C98-A2C50D21716C}"/>
              </a:ext>
            </a:extLst>
          </p:cNvPr>
          <p:cNvSpPr txBox="1"/>
          <p:nvPr/>
        </p:nvSpPr>
        <p:spPr>
          <a:xfrm>
            <a:off x="2461146" y="859378"/>
            <a:ext cx="9335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ве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5BAA5BC-C4F0-85D8-83CD-3A09673BBE50}"/>
              </a:ext>
            </a:extLst>
          </p:cNvPr>
          <p:cNvSpPr txBox="1"/>
          <p:nvPr/>
        </p:nvSpPr>
        <p:spPr>
          <a:xfrm>
            <a:off x="3452331" y="850141"/>
            <a:ext cx="8457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</a:t>
            </a:r>
            <a:endParaRPr lang="ru-RU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DD4B49D-92B0-E641-238B-8B442B1FE032}"/>
              </a:ext>
            </a:extLst>
          </p:cNvPr>
          <p:cNvSpPr txBox="1"/>
          <p:nvPr/>
        </p:nvSpPr>
        <p:spPr>
          <a:xfrm>
            <a:off x="5375806" y="867473"/>
            <a:ext cx="800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99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BD2198A-23BA-9E86-0A79-E6BBDE1FC48B}"/>
              </a:ext>
            </a:extLst>
          </p:cNvPr>
          <p:cNvSpPr txBox="1"/>
          <p:nvPr/>
        </p:nvSpPr>
        <p:spPr>
          <a:xfrm>
            <a:off x="7312193" y="877888"/>
            <a:ext cx="8695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</a:t>
            </a:r>
            <a:endParaRPr lang="ru-RU" sz="4400" b="1" dirty="0">
              <a:solidFill>
                <a:srgbClr val="F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A360839-BD52-A042-DDF4-51B3D4DDAF5E}"/>
              </a:ext>
            </a:extLst>
          </p:cNvPr>
          <p:cNvSpPr txBox="1"/>
          <p:nvPr/>
        </p:nvSpPr>
        <p:spPr>
          <a:xfrm>
            <a:off x="2461748" y="1458795"/>
            <a:ext cx="10149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7066460-8EAE-A028-1E2B-5058AE38881A}"/>
              </a:ext>
            </a:extLst>
          </p:cNvPr>
          <p:cNvSpPr txBox="1"/>
          <p:nvPr/>
        </p:nvSpPr>
        <p:spPr>
          <a:xfrm>
            <a:off x="4397953" y="1458794"/>
            <a:ext cx="1028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3EEC5CD-42C3-B9E4-659D-D78AA7A84C5B}"/>
              </a:ext>
            </a:extLst>
          </p:cNvPr>
          <p:cNvSpPr txBox="1"/>
          <p:nvPr/>
        </p:nvSpPr>
        <p:spPr>
          <a:xfrm>
            <a:off x="6327231" y="1471333"/>
            <a:ext cx="9395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8092813-06BB-903B-A7D6-DAD321611750}"/>
              </a:ext>
            </a:extLst>
          </p:cNvPr>
          <p:cNvSpPr txBox="1"/>
          <p:nvPr/>
        </p:nvSpPr>
        <p:spPr>
          <a:xfrm>
            <a:off x="7243721" y="1456858"/>
            <a:ext cx="1014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жа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D479D4F-7204-8EBE-21C7-C5ED9105B8C6}"/>
              </a:ext>
            </a:extLst>
          </p:cNvPr>
          <p:cNvSpPr txBox="1"/>
          <p:nvPr/>
        </p:nvSpPr>
        <p:spPr>
          <a:xfrm>
            <a:off x="2453168" y="2032636"/>
            <a:ext cx="870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зи</a:t>
            </a:r>
            <a:endParaRPr lang="ru-RU" sz="4400" b="1" dirty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3F74CE8-2F14-5F85-AA4B-43BC8977AB44}"/>
              </a:ext>
            </a:extLst>
          </p:cNvPr>
          <p:cNvSpPr txBox="1"/>
          <p:nvPr/>
        </p:nvSpPr>
        <p:spPr>
          <a:xfrm>
            <a:off x="3444402" y="2032636"/>
            <a:ext cx="8968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зу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A85A6C9-A254-B8B8-6C37-58BCE6F34FCD}"/>
              </a:ext>
            </a:extLst>
          </p:cNvPr>
          <p:cNvSpPr txBox="1"/>
          <p:nvPr/>
        </p:nvSpPr>
        <p:spPr>
          <a:xfrm>
            <a:off x="5413022" y="2042226"/>
            <a:ext cx="9119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ка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2822974-13D8-A9CB-DF21-845B9DFB9219}"/>
              </a:ext>
            </a:extLst>
          </p:cNvPr>
          <p:cNvSpPr txBox="1"/>
          <p:nvPr/>
        </p:nvSpPr>
        <p:spPr>
          <a:xfrm>
            <a:off x="6402100" y="2054748"/>
            <a:ext cx="8358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CD74D4B-08E8-6169-628B-12C893A5171D}"/>
              </a:ext>
            </a:extLst>
          </p:cNvPr>
          <p:cNvSpPr txBox="1"/>
          <p:nvPr/>
        </p:nvSpPr>
        <p:spPr>
          <a:xfrm>
            <a:off x="3409166" y="2592165"/>
            <a:ext cx="864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</a:t>
            </a:r>
            <a:endParaRPr lang="ru-RU" sz="44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7B75B75-7531-7158-C01B-552D4621CDC0}"/>
              </a:ext>
            </a:extLst>
          </p:cNvPr>
          <p:cNvSpPr txBox="1"/>
          <p:nvPr/>
        </p:nvSpPr>
        <p:spPr>
          <a:xfrm>
            <a:off x="4412966" y="2622291"/>
            <a:ext cx="9209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4722931-7AAC-6CFC-B080-524128C8B5A5}"/>
              </a:ext>
            </a:extLst>
          </p:cNvPr>
          <p:cNvSpPr txBox="1"/>
          <p:nvPr/>
        </p:nvSpPr>
        <p:spPr>
          <a:xfrm>
            <a:off x="5406956" y="2603664"/>
            <a:ext cx="8802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</a:t>
            </a:r>
            <a:endParaRPr lang="ru-RU" sz="4400" b="1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FC34213-55EE-7765-3605-04E6D927F627}"/>
              </a:ext>
            </a:extLst>
          </p:cNvPr>
          <p:cNvSpPr txBox="1"/>
          <p:nvPr/>
        </p:nvSpPr>
        <p:spPr>
          <a:xfrm>
            <a:off x="6337541" y="2623154"/>
            <a:ext cx="9554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C7F83DD-37A0-DA71-0CCC-006E72C0CFAE}"/>
              </a:ext>
            </a:extLst>
          </p:cNvPr>
          <p:cNvSpPr txBox="1"/>
          <p:nvPr/>
        </p:nvSpPr>
        <p:spPr>
          <a:xfrm>
            <a:off x="7283426" y="2631239"/>
            <a:ext cx="8982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5C6038B-6A22-0CFB-5658-D263875D005C}"/>
              </a:ext>
            </a:extLst>
          </p:cNvPr>
          <p:cNvSpPr txBox="1"/>
          <p:nvPr/>
        </p:nvSpPr>
        <p:spPr>
          <a:xfrm>
            <a:off x="2444457" y="3178987"/>
            <a:ext cx="9870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99862B3-DF0A-7AEB-FB1E-CAD3C736225C}"/>
              </a:ext>
            </a:extLst>
          </p:cNvPr>
          <p:cNvSpPr txBox="1"/>
          <p:nvPr/>
        </p:nvSpPr>
        <p:spPr>
          <a:xfrm>
            <a:off x="4401116" y="3186934"/>
            <a:ext cx="8880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52934DF-D76B-9EC3-D2E8-03DA2FDF2930}"/>
              </a:ext>
            </a:extLst>
          </p:cNvPr>
          <p:cNvSpPr txBox="1"/>
          <p:nvPr/>
        </p:nvSpPr>
        <p:spPr>
          <a:xfrm>
            <a:off x="5356928" y="3186934"/>
            <a:ext cx="9479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ну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51DD10F-CD54-EC7B-7566-C1A4C0DCD0B1}"/>
              </a:ext>
            </a:extLst>
          </p:cNvPr>
          <p:cNvSpPr txBox="1"/>
          <p:nvPr/>
        </p:nvSpPr>
        <p:spPr>
          <a:xfrm>
            <a:off x="6263027" y="3189109"/>
            <a:ext cx="11430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</a:t>
            </a:r>
            <a:endParaRPr lang="ru-RU" sz="4400" b="1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A16860D-480E-8366-693A-E0C88F398360}"/>
              </a:ext>
            </a:extLst>
          </p:cNvPr>
          <p:cNvSpPr txBox="1"/>
          <p:nvPr/>
        </p:nvSpPr>
        <p:spPr>
          <a:xfrm>
            <a:off x="2442262" y="3777870"/>
            <a:ext cx="8432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па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843F923-818E-B142-D333-480DEC87F14C}"/>
              </a:ext>
            </a:extLst>
          </p:cNvPr>
          <p:cNvSpPr txBox="1"/>
          <p:nvPr/>
        </p:nvSpPr>
        <p:spPr>
          <a:xfrm>
            <a:off x="3397092" y="3795899"/>
            <a:ext cx="932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F5B8926-7AA0-867E-A61A-4EB6D34D3473}"/>
              </a:ext>
            </a:extLst>
          </p:cNvPr>
          <p:cNvSpPr txBox="1"/>
          <p:nvPr/>
        </p:nvSpPr>
        <p:spPr>
          <a:xfrm>
            <a:off x="5347692" y="3756457"/>
            <a:ext cx="875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</a:t>
            </a:r>
            <a:endParaRPr lang="ru-RU" sz="4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8AD2223-B31F-25E6-D14F-D4EA0E57C38A}"/>
              </a:ext>
            </a:extLst>
          </p:cNvPr>
          <p:cNvSpPr txBox="1"/>
          <p:nvPr/>
        </p:nvSpPr>
        <p:spPr>
          <a:xfrm>
            <a:off x="7247710" y="3777869"/>
            <a:ext cx="989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99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BD8B7F8-7900-B0EB-A984-1CB8FF519D36}"/>
              </a:ext>
            </a:extLst>
          </p:cNvPr>
          <p:cNvSpPr txBox="1"/>
          <p:nvPr/>
        </p:nvSpPr>
        <p:spPr>
          <a:xfrm>
            <a:off x="2451769" y="4354411"/>
            <a:ext cx="910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20B9581-DC97-8908-C471-03AACA4EF9AE}"/>
              </a:ext>
            </a:extLst>
          </p:cNvPr>
          <p:cNvSpPr txBox="1"/>
          <p:nvPr/>
        </p:nvSpPr>
        <p:spPr>
          <a:xfrm>
            <a:off x="4428706" y="4336374"/>
            <a:ext cx="8545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99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EF82C50-2B48-EF5A-399B-0B03F781193E}"/>
              </a:ext>
            </a:extLst>
          </p:cNvPr>
          <p:cNvSpPr txBox="1"/>
          <p:nvPr/>
        </p:nvSpPr>
        <p:spPr>
          <a:xfrm>
            <a:off x="6352175" y="4349347"/>
            <a:ext cx="825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79CF03C-7337-38EA-9568-CAC11EEF4515}"/>
              </a:ext>
            </a:extLst>
          </p:cNvPr>
          <p:cNvSpPr txBox="1"/>
          <p:nvPr/>
        </p:nvSpPr>
        <p:spPr>
          <a:xfrm>
            <a:off x="3427571" y="4914969"/>
            <a:ext cx="8787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4CB9280-674C-A749-FEF2-447DDF9CDF62}"/>
              </a:ext>
            </a:extLst>
          </p:cNvPr>
          <p:cNvSpPr txBox="1"/>
          <p:nvPr/>
        </p:nvSpPr>
        <p:spPr>
          <a:xfrm>
            <a:off x="4353399" y="4907261"/>
            <a:ext cx="97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</a:t>
            </a:r>
            <a:endParaRPr lang="ru-RU" sz="4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D767BBE-436B-99F8-A76C-2BA007F6E71D}"/>
              </a:ext>
            </a:extLst>
          </p:cNvPr>
          <p:cNvSpPr txBox="1"/>
          <p:nvPr/>
        </p:nvSpPr>
        <p:spPr>
          <a:xfrm>
            <a:off x="5419549" y="4923620"/>
            <a:ext cx="8583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</a:t>
            </a:r>
            <a:endParaRPr lang="ru-RU" sz="4400" b="1" dirty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B7A4EAD-B675-BA03-5212-C34DA2FFC680}"/>
              </a:ext>
            </a:extLst>
          </p:cNvPr>
          <p:cNvSpPr txBox="1"/>
          <p:nvPr/>
        </p:nvSpPr>
        <p:spPr>
          <a:xfrm>
            <a:off x="7293024" y="4921861"/>
            <a:ext cx="980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те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A2B4435-7AEE-EB87-F779-CBC049F7706E}"/>
              </a:ext>
            </a:extLst>
          </p:cNvPr>
          <p:cNvSpPr txBox="1"/>
          <p:nvPr/>
        </p:nvSpPr>
        <p:spPr>
          <a:xfrm>
            <a:off x="2408815" y="5471087"/>
            <a:ext cx="10651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фа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E613203-94DF-B527-4663-EBD3D8194359}"/>
              </a:ext>
            </a:extLst>
          </p:cNvPr>
          <p:cNvSpPr txBox="1"/>
          <p:nvPr/>
        </p:nvSpPr>
        <p:spPr>
          <a:xfrm>
            <a:off x="3332460" y="5472484"/>
            <a:ext cx="10814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AA4665E-5ED3-D6A4-2AF8-CFF29CBEDB66}"/>
              </a:ext>
            </a:extLst>
          </p:cNvPr>
          <p:cNvSpPr txBox="1"/>
          <p:nvPr/>
        </p:nvSpPr>
        <p:spPr>
          <a:xfrm>
            <a:off x="5261506" y="5472057"/>
            <a:ext cx="1012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99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356F513-0CFA-86AE-44E5-3CCF75BEBD08}"/>
              </a:ext>
            </a:extLst>
          </p:cNvPr>
          <p:cNvSpPr txBox="1"/>
          <p:nvPr/>
        </p:nvSpPr>
        <p:spPr>
          <a:xfrm>
            <a:off x="6377833" y="5475178"/>
            <a:ext cx="8609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CBCCF60F-E8A8-7335-BAEC-02C9E79BDE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072" y="1073970"/>
            <a:ext cx="4140050" cy="4354591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697CF102-0B83-1655-DBCF-78D9BAEBA991}"/>
              </a:ext>
            </a:extLst>
          </p:cNvPr>
          <p:cNvSpPr/>
          <p:nvPr/>
        </p:nvSpPr>
        <p:spPr>
          <a:xfrm>
            <a:off x="1055874" y="4854548"/>
            <a:ext cx="1091691" cy="1081452"/>
          </a:xfrm>
          <a:prstGeom prst="ellipse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9648904F-C90A-185C-314D-1B982CE0B788}"/>
              </a:ext>
            </a:extLst>
          </p:cNvPr>
          <p:cNvSpPr/>
          <p:nvPr/>
        </p:nvSpPr>
        <p:spPr>
          <a:xfrm>
            <a:off x="8304650" y="4849093"/>
            <a:ext cx="1102388" cy="1145530"/>
          </a:xfrm>
          <a:prstGeom prst="ellipse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C1051A0-FD6A-128A-C1C0-571A52EC8FA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61" y="4940502"/>
            <a:ext cx="937198" cy="937198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C8754D2D-FF7B-8443-748B-35F19D4E232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711" y="4903596"/>
            <a:ext cx="1196740" cy="89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33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6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48" grpId="0"/>
      <p:bldP spid="3" grpId="0"/>
      <p:bldP spid="4" grpId="0"/>
      <p:bldP spid="14" grpId="0"/>
      <p:bldP spid="15" grpId="0"/>
      <p:bldP spid="17" grpId="0"/>
      <p:bldP spid="18" grpId="0"/>
      <p:bldP spid="19" grpId="0"/>
      <p:bldP spid="20" grpId="0"/>
      <p:bldP spid="22" grpId="0"/>
      <p:bldP spid="24" grpId="0"/>
      <p:bldP spid="28" grpId="0"/>
      <p:bldP spid="42" grpId="0"/>
      <p:bldP spid="44" grpId="0"/>
      <p:bldP spid="45" grpId="0"/>
      <p:bldP spid="46" grpId="0"/>
      <p:bldP spid="47" grpId="0"/>
      <p:bldP spid="65" grpId="0"/>
      <p:bldP spid="67" grpId="0"/>
      <p:bldP spid="75" grpId="0"/>
      <p:bldP spid="8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5FD45E-6F03-4FDB-AC93-1E35402B774E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627D84A9-FCCE-447E-8711-74E5A020DF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0E3F47D-E176-41A0-B910-B77DCA01483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81</Words>
  <Application>Microsoft Office PowerPoint</Application>
  <PresentationFormat>Широкоэкранный</PresentationFormat>
  <Paragraphs>61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65</cp:revision>
  <dcterms:created xsi:type="dcterms:W3CDTF">2026-01-29T16:44:37Z</dcterms:created>
  <dcterms:modified xsi:type="dcterms:W3CDTF">2026-02-07T11:50:15Z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