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04F27-07E4-B51B-C94B-D2994F2D2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8409E0-852D-52FA-72FE-8EFBD7022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91FA9-C225-3C3D-0A05-9B272E32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2EA13-DE99-164F-4994-DFA22530E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90540-A47E-9470-06F7-592BBCA9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3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9C049-7B1D-5C50-6A6C-7EEEB6E00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D6D38B-C5AA-88E8-AD6B-FCA9A3FEF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325EA8-C9A6-CDC4-8A18-001AA2EE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0CFB50-0AEA-EB91-EB73-EEF7E9A8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322C6C-9AB8-6052-B4A1-8A759A5D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59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BCFF3B-340F-CC9F-4444-5BB356BC9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93084-6CF2-AF4A-7531-8F8D5A0EF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EA29B9-08EA-2537-4004-F658D5D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573D86-6253-9692-B54D-8CB91733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547A06-95BD-AD2B-3052-C8FC4D9A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D81F5-B365-4256-9154-0C279DDA0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CB8137-55F0-41CC-91DB-356391AEB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4E144-51DB-4261-B9E3-55D5D364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74C59-5C9E-4A0D-ADA6-7A561B24325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6A053-08CA-4A51-8621-484DE4F2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7CF07-89FE-4242-9E7A-C6790ADC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37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33245-2913-4291-B384-1E44A613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06A9F-A543-47BE-B884-1D0E67ECD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2AF157-EA7B-49E8-B102-2C99DBA7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F1D1-96BC-427A-A252-DB5A8BA286B7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18403-CB67-4785-BC3B-9667799FE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486B3-7A3A-4612-B82C-C7F5860AE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41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A57A5-8769-4C35-9DD5-7185BC56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DB29D5-6578-4D62-9187-6BEA90D74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C1162-F260-4FDA-BCE3-43C786C5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49A61-65C7-4EB3-807F-192F00261460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B89D05-5705-4AC3-B3C8-B5D1EDA55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88763D-E170-445A-902F-6F393634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86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5CF75-5FDD-4E8E-853E-E9852DDE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6AFE4-41BC-4BAE-859B-545B2953F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D891-5BF5-4DFE-A07D-62C0EC12E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9B86CA-D98D-4DA4-8FC9-0A3070AD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24EFF-C1FE-48F7-871F-C27AAF0FFDC4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DDCAEC-918B-47CC-AD19-7169A4F4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8A8A3-D62C-4A3F-AF1A-0CB677D26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3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46FDD-408E-49F4-BCEB-417DC6E1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BBCCFE-7462-432E-99EC-3BDBF2026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145F71-6107-4C50-8428-E90C827AB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2495A8-57A5-480C-B906-4F90EE60D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B00EA0-CCE5-43CB-99A6-9BA496D63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7CFFB6-038B-4CA0-8BA3-859AEA5FA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7CA5-F46B-4064-8643-A7436D851F01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623419-36F1-48BE-AB3B-AB12AD85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AD1DA0-E0BE-4AFA-81E6-FDDEC888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781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9F38F-4659-4E83-A127-5F0F9476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A2BC9A-3947-4E56-8059-B0C6A4D6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3CAD-8A5D-4F0C-A14E-85CCFFFCEBE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DC814F-6363-46E1-811B-50228BAA9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A544C9-6411-4684-8CC2-2F24BFDC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78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C1F26E-A019-48D2-89E8-7F5C6607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EB836-8AA9-44A1-9CDC-EDF3D8B31DB2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7F5EAA-8330-40FF-83A0-0856CEA6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76D72E-CB92-483E-A5CE-E63F9D45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22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53F7C-EC97-429B-B0BD-5306D49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785006-185B-4FA2-B1AA-DADDB3EA6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C707C2-4A17-454F-9F06-532EAF2E0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E51E9E-8150-4209-AE34-D5F93918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FDE7-C0C8-436E-815F-3E1775E9B384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0434A1-43E8-429D-8777-824E02E46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1C7FC0-9152-4360-8DD5-3FBBD30B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33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ABDC3-C5F9-2580-A856-0A628AA9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4B967-74C6-D0BB-0E64-5B1CCB39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59984-1CCC-61ED-8D87-247CFBD2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E77A99-7558-2E3A-0504-27D4D65D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515BE-3EB0-FF78-4983-CCF83A32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08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BE185-6C6D-4998-BD87-5F490D10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15C1AA-E6A4-43C2-99AC-1D6536DC5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75727D-1AB9-40B1-9E05-74951430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12B652-F16D-49B9-8CD9-667826E5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D3F-379F-4363-8FF4-FF6DE51A2947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460602-1504-4664-80D5-59D18B6C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D50EE-F986-4A94-B28B-00E5E08F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40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C0F4B-4BC7-4A49-89E7-585792AF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A1158A-81BA-4208-A12C-1A9D1CFEC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A95FD-B9AB-4911-A568-6179FEE1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4EE2-C0EE-4F3C-9065-61050D1D7438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51D35-1634-4CBB-9193-07500F89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4B9EC-3C24-4771-98DF-461F2676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82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9C99A-D0EE-4F5D-AC81-26DCBA033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BBF038-054B-4162-AACA-0F8166773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25694E-FA2C-4D62-BF8F-AEF82D3B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B749-F993-4185-86B9-E9296B281DDC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541A24-89D4-4351-BD6A-0F2213B4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AC2AE-D731-4434-B291-74CDD5A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FC7F8-AFEC-5BC8-2473-ADB57F4A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D08487-81ED-9316-1FE5-F7DB6C7AB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5CF24-365D-EC77-4CF8-FBF6C390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3A8C2-CC71-D369-123A-E4F7F3CF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6722C-91BA-83DD-D064-B7BFBFAC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58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A3D2A-7805-A870-C4F9-FA6654BA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1783D3-2EC2-59EA-D038-975FFC441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1963C3-AAB3-2443-B058-2AF04442D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DD72DD-CC18-5281-3CA0-3258522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84D97-5E5E-B872-B60C-4E6E0BFB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A8F333-59FC-81F5-3DC8-FF9CFFC8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06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52D51-03DE-0DCC-8878-583C5B90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1847D8-71E0-8B88-1282-C970431E1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4211B-9960-2202-7F38-B16B670ED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AE8600-093A-DA55-47FF-2FE887653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A2C77C-4FA8-D0AA-E269-A8DB0C78F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32B23A-92DF-0E0A-8CD9-1BF0E724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E416B7-B90F-F028-7B17-95260763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316FD-A77F-1D49-0A8C-703EB34D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3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13FAD-70F3-379D-6F0E-6DE93B00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888967-EDF7-1BF2-7C21-2B7BD23E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EAE90A-B2DA-E24B-CFFF-63DA4C6F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C29C28-1778-CD21-6D11-6AE72D74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8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4E6E3E-6A2A-0844-9F4E-5FBBA92B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28EE00-CD4A-B794-FA18-BD1526B09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A2441A-4B2A-985E-262A-413CEDA7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0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CE58E-E162-1B6E-D4F1-49450436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E376B-5A3C-20D0-15AA-F160DED7B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636FBC-D22A-71A9-84ED-99B15E8F5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ED46D3-B72B-45C8-F72A-FAF73451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72DBDB-A8A5-66CE-8D48-84976A32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E7EAA9-E2D7-4765-9C50-5825D242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7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379570-41B0-A197-4E1D-AD99D91B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DBA578-044D-7460-95E1-C16EA92F3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A1397D-2D5D-F63F-34DA-B9EE0491F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98A67A-CAA5-8040-1FFD-49070392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9B89FB-D064-4905-A07F-05CF37FD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C15AE-F773-DC51-F76E-164C094B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6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F33E9-4269-3FEC-2477-0E6754F2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FF859-6A8D-0474-6C29-E277C1739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1E644-14BA-9803-731A-7D3818E7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3EB97-5F34-4239-8832-54C2D986E734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A2FDB8-B143-5701-AD52-5E8C01517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B9E0F-FDBC-31AA-3A55-18686526B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3F6E7-7C80-4323-8DF2-754AE1EA2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00050-950C-4E33-AE4F-E80745C3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210A-7C32-449C-A356-741208916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30B610-F628-451A-AF87-EC03279ED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CB94-4371-4F06-977E-55453B42A141}" type="datetime1">
              <a:rPr lang="ru-RU" smtClean="0"/>
              <a:pPr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9A23A2-6400-4A0D-A012-7D94FC1E6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Кононенко Анна </a:t>
            </a:r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9AC77-D591-40F5-972A-3372A7D90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2D37-CFD7-489C-A0E1-E2F2602DA3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04D69F-7531-11E7-99E2-7A26DA515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" y="0"/>
            <a:ext cx="12349278" cy="8143453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b="4476"/>
          <a:stretch/>
        </p:blipFill>
        <p:spPr bwMode="auto">
          <a:xfrm>
            <a:off x="3014527" y="309437"/>
            <a:ext cx="3604844" cy="328217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5983" y="620066"/>
            <a:ext cx="2808934" cy="280893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7365" y="-40398"/>
            <a:ext cx="373916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" b="443"/>
          <a:stretch>
            <a:fillRect/>
          </a:stretch>
        </p:blipFill>
        <p:spPr bwMode="auto">
          <a:xfrm>
            <a:off x="3170168" y="83834"/>
            <a:ext cx="3620061" cy="35987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7" b="89941" l="9961" r="89941">
                        <a14:foregroundMark x1="25488" y1="7617" x2="37988" y2="13672"/>
                        <a14:foregroundMark x1="72070" y1="18652" x2="81152" y2="51953"/>
                        <a14:foregroundMark x1="71289" y1="26563" x2="24316" y2="39648"/>
                        <a14:foregroundMark x1="24316" y1="39648" x2="80762" y2="55566"/>
                        <a14:foregroundMark x1="80762" y1="55566" x2="27637" y2="68750"/>
                        <a14:foregroundMark x1="27637" y1="68750" x2="38770" y2="79199"/>
                        <a14:foregroundMark x1="29297" y1="18262" x2="35742" y2="45898"/>
                        <a14:foregroundMark x1="65234" y1="23926" x2="78125" y2="45898"/>
                        <a14:foregroundMark x1="63770" y1="17480" x2="72070" y2="32227"/>
                        <a14:foregroundMark x1="68262" y1="18652" x2="75879" y2="31836"/>
                        <a14:foregroundMark x1="71680" y1="23535" x2="75098" y2="42090"/>
                        <a14:foregroundMark x1="64844" y1="34570" x2="85352" y2="67090"/>
                        <a14:foregroundMark x1="73242" y1="52734" x2="78125" y2="60254"/>
                        <a14:foregroundMark x1="69043" y1="28125" x2="78906" y2="47754"/>
                        <a14:foregroundMark x1="66016" y1="21680" x2="73242" y2="35645"/>
                        <a14:foregroundMark x1="68262" y1="17480" x2="74023" y2="31152"/>
                        <a14:foregroundMark x1="69434" y1="12891" x2="17578" y2="10254"/>
                        <a14:foregroundMark x1="27734" y1="20117" x2="36426" y2="65234"/>
                        <a14:foregroundMark x1="27344" y1="15234" x2="18652" y2="75098"/>
                        <a14:foregroundMark x1="23242" y1="69043" x2="21680" y2="76563"/>
                        <a14:foregroundMark x1="25098" y1="25781" x2="27051" y2="37207"/>
                        <a14:foregroundMark x1="15625" y1="68262" x2="23926" y2="73926"/>
                        <a14:foregroundMark x1="15234" y1="66016" x2="23926" y2="71680"/>
                        <a14:foregroundMark x1="20215" y1="53516" x2="18262" y2="70898"/>
                        <a14:foregroundMark x1="27051" y1="21289" x2="17871" y2="59961"/>
                        <a14:foregroundMark x1="31152" y1="19043" x2="33398" y2="53125"/>
                        <a14:foregroundMark x1="33398" y1="53125" x2="33398" y2="53125"/>
                        <a14:foregroundMark x1="26270" y1="15625" x2="26660" y2="48535"/>
                        <a14:foregroundMark x1="28906" y1="15918" x2="32324" y2="54980"/>
                        <a14:foregroundMark x1="32324" y1="54980" x2="32324" y2="54980"/>
                        <a14:foregroundMark x1="26660" y1="21680" x2="20020" y2="65527"/>
                        <a14:foregroundMark x1="20020" y1="65527" x2="25488" y2="72461"/>
                        <a14:foregroundMark x1="20605" y1="71680" x2="40234" y2="78516"/>
                        <a14:foregroundMark x1="25098" y1="37598" x2="30078" y2="51953"/>
                        <a14:foregroundMark x1="27344" y1="9570" x2="63184" y2="9277"/>
                        <a14:foregroundMark x1="63184" y1="9277" x2="79297" y2="67871"/>
                        <a14:foregroundMark x1="71289" y1="17480" x2="77441" y2="52344"/>
                        <a14:foregroundMark x1="66016" y1="25781" x2="63379" y2="59961"/>
                        <a14:backgroundMark x1="8789" y1="90234" x2="58496" y2="91699"/>
                        <a14:backgroundMark x1="70996" y1="84570" x2="52734" y2="91406"/>
                        <a14:backgroundMark x1="62207" y1="82227" x2="44824" y2="86816"/>
                        <a14:backgroundMark x1="46289" y1="81543" x2="44824" y2="83008"/>
                        <a14:backgroundMark x1="25098" y1="84570" x2="31543" y2="88379"/>
                        <a14:backgroundMark x1="25879" y1="85254" x2="34961" y2="90625"/>
                        <a14:backgroundMark x1="55078" y1="81152" x2="48242" y2="87598"/>
                        <a14:backgroundMark x1="46289" y1="81543" x2="43652" y2="82617"/>
                        <a14:backgroundMark x1="52051" y1="82617" x2="38379" y2="90625"/>
                        <a14:backgroundMark x1="48633" y1="83789" x2="36133" y2="89844"/>
                        <a14:backgroundMark x1="52051" y1="83008" x2="30762" y2="88672"/>
                        <a14:backgroundMark x1="25488" y1="86816" x2="46289" y2="8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2" r="13594" b="10788"/>
          <a:stretch>
            <a:fillRect/>
          </a:stretch>
        </p:blipFill>
        <p:spPr bwMode="auto">
          <a:xfrm>
            <a:off x="2873128" y="83834"/>
            <a:ext cx="368648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3741" y="-29809"/>
            <a:ext cx="3997066" cy="399706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5879" y="332679"/>
            <a:ext cx="3789422" cy="378942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795"/>
          <a:stretch/>
        </p:blipFill>
        <p:spPr bwMode="auto">
          <a:xfrm>
            <a:off x="3344288" y="238678"/>
            <a:ext cx="3515972" cy="34600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3470" y="70166"/>
            <a:ext cx="3739168" cy="37391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2B4E12-4844-68EA-66CE-BA6F438D73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18" y="3335883"/>
            <a:ext cx="3392060" cy="33920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F8F369-8CF9-4EE0-E1B8-54CCC64B5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" y="135526"/>
            <a:ext cx="1308268" cy="120432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7EE931-FA20-B108-B3D1-6BA000CF3D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870" y="-568736"/>
            <a:ext cx="4842368" cy="4960475"/>
          </a:xfrm>
          <a:prstGeom prst="rect">
            <a:avLst/>
          </a:prstGeom>
        </p:spPr>
      </p:pic>
      <p:pic>
        <p:nvPicPr>
          <p:cNvPr id="16" name="169484-841382900_medium (1)">
            <a:hlinkClick r:id="" action="ppaction://media"/>
            <a:extLst>
              <a:ext uri="{FF2B5EF4-FFF2-40B4-BE49-F238E27FC236}">
                <a16:creationId xmlns:a16="http://schemas.microsoft.com/office/drawing/2014/main" id="{7D285A71-6236-E6F3-D5FB-1B7DA373B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66351" y="3924373"/>
            <a:ext cx="3728478" cy="20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CA803C7-64D1-4601-840C-CCCBE801D335}"/>
</file>

<file path=customXml/itemProps2.xml><?xml version="1.0" encoding="utf-8"?>
<ds:datastoreItem xmlns:ds="http://schemas.openxmlformats.org/officeDocument/2006/customXml" ds:itemID="{25F35951-BA10-4BCE-BEF0-CA08589C3E33}"/>
</file>

<file path=customXml/itemProps3.xml><?xml version="1.0" encoding="utf-8"?>
<ds:datastoreItem xmlns:ds="http://schemas.openxmlformats.org/officeDocument/2006/customXml" ds:itemID="{EC06090D-0FB4-4073-B9BF-BDE6096C6CB9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2026-02-04T20:56:29Z</dcterms:created>
  <dcterms:modified xsi:type="dcterms:W3CDTF">2026-02-07T11:13:21Z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