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B6601-5C26-6C17-FF62-698CF4388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033955-1C11-4176-7420-E913634A2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9396C-AD09-C83C-3A1D-0DFFCB8A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57F-FA8B-41F2-A3BC-6C1A243FD29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AFABE-38DA-B3BC-D305-3BA165BA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DDB9E1-AC3A-DCFB-6FB1-2749D817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3A5A-15F5-440C-858F-E7B11AF66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9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B13EE-F999-EB8A-ACF1-9C5001A6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F819EB-0CD6-A664-CD9F-B7C0DFA97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B4E52-780E-9167-882F-3D219969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57F-FA8B-41F2-A3BC-6C1A243FD29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EA2A5E-78F7-CD4B-6313-2D458581F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2AA36D-361F-4B8C-6678-8EB65B6C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3A5A-15F5-440C-858F-E7B11AF66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2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893E93-5718-E812-A1A6-2316517AD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7517A-EA25-7BD3-6DA9-0A8851A4D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18DAA9-F744-EE34-667A-37AE0E2B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57F-FA8B-41F2-A3BC-6C1A243FD29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5F1AAC-CA68-EC1B-4283-5C7E440D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F8638-095B-014B-61CA-6BC6561A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3A5A-15F5-440C-858F-E7B11AF66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A373E-E4CC-BA60-26D5-95402053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5C3F55-A5A8-C8C8-FE03-382A4739F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6C4434-286E-5F73-18FA-9F78FE33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57F-FA8B-41F2-A3BC-6C1A243FD29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BF88D3-F998-75F2-F4FF-2E344CD4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CF0C9-6726-7F55-BD86-49D4A504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3A5A-15F5-440C-858F-E7B11AF66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2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1A84F-5625-EB8E-37C7-DD3B71D0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8E91C4-FC4A-EC3E-5D8D-B938AFEAC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5D151E-A6D6-80A0-EF34-24FAC9BA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57F-FA8B-41F2-A3BC-6C1A243FD29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75A093-D424-E966-5C02-032BE8F0D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995E0-E61E-DD5E-E102-E9BC71B4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3A5A-15F5-440C-858F-E7B11AF66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9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FFB4F-773B-C3A3-1CF4-1BBCF85EA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37D4BF-2404-8E85-BD19-B7615368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C41C56-D8C5-D572-CE5D-07369A873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EA5359-E9BC-103C-579E-D9E55A2F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57F-FA8B-41F2-A3BC-6C1A243FD29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5B3B7-7737-ADBB-EC63-7EC6E382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1BDD4C-A457-825A-CACC-50C1F56D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3A5A-15F5-440C-858F-E7B11AF66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7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FA960-E0C3-56E5-2322-80B47F74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3488F9-1A04-60E2-C866-FA5CBD65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91813A-E946-6736-2898-2DF838EF6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4BED43-4789-83F4-3CF7-DB6AC4CD6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7F085E-2A34-415F-1D65-6F6E1C3E2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D48FB9-C922-A0C8-1633-3D020BBC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57F-FA8B-41F2-A3BC-6C1A243FD29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662C0B-399D-744D-DEE1-06728EBD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63649C-A40A-6A05-B2D5-0CE2B64C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3A5A-15F5-440C-858F-E7B11AF66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8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CA063-7E9E-60A6-8688-6C1D7CF4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B009A9-4C56-0659-568F-9465A61E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57F-FA8B-41F2-A3BC-6C1A243FD29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4D0EEC-16CE-B9F9-270A-EC682D73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9F7F06-E4F8-514F-90BA-F134ED9A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3A5A-15F5-440C-858F-E7B11AF66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EB55BC-A89F-0AF4-7FA9-8B69A52B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57F-FA8B-41F2-A3BC-6C1A243FD29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927042-FEEF-2C74-E984-2B3787D9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902404-B01E-1FF5-F4F9-EBEB7352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3A5A-15F5-440C-858F-E7B11AF66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9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40C4D-DA5F-6C3B-CD07-32F43B28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CC4C42-2DE8-388D-11BB-B4E579A0C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90E988-78D5-C66E-250C-2B273B36A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76357C-8CF2-1DED-D4CC-98B08316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57F-FA8B-41F2-A3BC-6C1A243FD29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C14E16-886F-A563-126D-A1BE9B6F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EF8F8B-DB30-C05A-086F-69389175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3A5A-15F5-440C-858F-E7B11AF66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7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3FABEF-79EF-0DE6-B6AF-B01A1E6E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A4AD99-297A-3C22-4593-00CBC0ADDA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4D598B-2697-F6EF-1C9C-EEC94E51E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1CC02-1E4F-CE41-E87D-BF111353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457F-FA8B-41F2-A3BC-6C1A243FD29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840E9E-F2B7-8234-5882-08A0A595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9EA1B9-D55C-0E14-326E-AB3D7D39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3A5A-15F5-440C-858F-E7B11AF66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2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D17FB-FD06-CFDE-B775-66CA5B9A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214E0B-99AC-D127-50CC-8AF2C8B54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682E8-6FDF-54DF-DFA6-4182D8E6C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457F-FA8B-41F2-A3BC-6C1A243FD299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95AD5-7936-D5FE-C556-4B993327C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35123A-DA1B-7B50-07D4-5B3C1E4DE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F3A5A-15F5-440C-858F-E7B11AF66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4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23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FCDBD6-0BA1-DFE0-CA95-5748DDD8E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95394" y="0"/>
            <a:ext cx="12287393" cy="70179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F4B37B-EAEC-70A5-8489-DBB33A019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37" y="4334933"/>
            <a:ext cx="2319867" cy="231986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CF59C0E-1935-7CFE-691E-F50BF9D924AD}"/>
              </a:ext>
            </a:extLst>
          </p:cNvPr>
          <p:cNvSpPr/>
          <p:nvPr/>
        </p:nvSpPr>
        <p:spPr>
          <a:xfrm>
            <a:off x="1614526" y="539262"/>
            <a:ext cx="1210382" cy="48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F21CA2-83AC-2803-3B1E-11631CB64F21}"/>
              </a:ext>
            </a:extLst>
          </p:cNvPr>
          <p:cNvSpPr/>
          <p:nvPr/>
        </p:nvSpPr>
        <p:spPr>
          <a:xfrm>
            <a:off x="3094180" y="547729"/>
            <a:ext cx="1008589" cy="491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ТРОС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CACB4EA-400D-A284-3D39-ED6A8E863863}"/>
              </a:ext>
            </a:extLst>
          </p:cNvPr>
          <p:cNvSpPr/>
          <p:nvPr/>
        </p:nvSpPr>
        <p:spPr>
          <a:xfrm>
            <a:off x="4381682" y="551962"/>
            <a:ext cx="1251103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C27B9C7-B52C-2E40-BB07-846C01A81B54}"/>
              </a:ext>
            </a:extLst>
          </p:cNvPr>
          <p:cNvSpPr/>
          <p:nvPr/>
        </p:nvSpPr>
        <p:spPr>
          <a:xfrm>
            <a:off x="5902723" y="539262"/>
            <a:ext cx="927099" cy="474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A1A1227-1C2B-59F4-C664-B1CDFD8C5BC1}"/>
              </a:ext>
            </a:extLst>
          </p:cNvPr>
          <p:cNvSpPr/>
          <p:nvPr/>
        </p:nvSpPr>
        <p:spPr>
          <a:xfrm>
            <a:off x="7120325" y="556195"/>
            <a:ext cx="927099" cy="474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ДРАТ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2DE303A-ED2D-9035-8BBD-FB68EA3F0EE4}"/>
              </a:ext>
            </a:extLst>
          </p:cNvPr>
          <p:cNvSpPr/>
          <p:nvPr/>
        </p:nvSpPr>
        <p:spPr>
          <a:xfrm>
            <a:off x="7115100" y="1273694"/>
            <a:ext cx="927099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47F5DA9-7D50-4F79-B15E-0B4B35A2141E}"/>
              </a:ext>
            </a:extLst>
          </p:cNvPr>
          <p:cNvSpPr/>
          <p:nvPr/>
        </p:nvSpPr>
        <p:spPr>
          <a:xfrm>
            <a:off x="1609823" y="1278616"/>
            <a:ext cx="1215085" cy="538252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ЛІНДР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BD09F1E-5F79-C7A7-DB57-59CDF7F1C421}"/>
              </a:ext>
            </a:extLst>
          </p:cNvPr>
          <p:cNvSpPr/>
          <p:nvPr/>
        </p:nvSpPr>
        <p:spPr>
          <a:xfrm>
            <a:off x="3096415" y="1285823"/>
            <a:ext cx="1006354" cy="5164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1B66B09-2711-E0CD-BC56-2440558C2E60}"/>
              </a:ext>
            </a:extLst>
          </p:cNvPr>
          <p:cNvSpPr/>
          <p:nvPr/>
        </p:nvSpPr>
        <p:spPr>
          <a:xfrm>
            <a:off x="4379887" y="1285823"/>
            <a:ext cx="1252898" cy="5164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ФАНДР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842AA48-4E31-C4A1-C5F0-747D661C024B}"/>
              </a:ext>
            </a:extLst>
          </p:cNvPr>
          <p:cNvSpPr/>
          <p:nvPr/>
        </p:nvSpPr>
        <p:spPr>
          <a:xfrm>
            <a:off x="5902723" y="1274232"/>
            <a:ext cx="910173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ДРО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26CB5ED-F3CC-44C4-AC54-FCE667CA128D}"/>
              </a:ext>
            </a:extLst>
          </p:cNvPr>
          <p:cNvSpPr/>
          <p:nvPr/>
        </p:nvSpPr>
        <p:spPr>
          <a:xfrm>
            <a:off x="2557147" y="2526324"/>
            <a:ext cx="5654347" cy="38100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8B8B8C-E0CC-01BB-5F1A-75B231DE0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5970" y="1992719"/>
            <a:ext cx="5007764" cy="500776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0C2FBB-F7D3-D198-F525-EB2A9F429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2" b="92480" l="9961" r="89844">
                        <a14:foregroundMark x1="31152" y1="4102" x2="34473" y2="9375"/>
                        <a14:foregroundMark x1="38184" y1="89941" x2="37305" y2="90723"/>
                        <a14:foregroundMark x1="56836" y1="90918" x2="53906" y2="92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4990" y="2646544"/>
            <a:ext cx="3669723" cy="36697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7C71081-A505-9DF3-FB66-1589ABEC4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95" b="96484" l="9961" r="89844">
                        <a14:foregroundMark x1="43633" y1="7321" x2="51660" y2="6348"/>
                        <a14:foregroundMark x1="51660" y1="6348" x2="56083" y2="7715"/>
                        <a14:foregroundMark x1="42509" y1="91016" x2="43885" y2="91241"/>
                        <a14:foregroundMark x1="37266" y1="90159" x2="42509" y2="91016"/>
                        <a14:foregroundMark x1="58111" y1="92133" x2="64551" y2="91797"/>
                        <a14:foregroundMark x1="62513" y1="89566" x2="57692" y2="91783"/>
                        <a14:foregroundMark x1="49316" y1="9668" x2="49805" y2="24023"/>
                        <a14:foregroundMark x1="49805" y1="24023" x2="49805" y2="24023"/>
                        <a14:foregroundMark x1="49316" y1="21191" x2="61328" y2="25879"/>
                        <a14:foregroundMark x1="45605" y1="17969" x2="38672" y2="27246"/>
                        <a14:foregroundMark x1="50293" y1="11523" x2="58594" y2="23047"/>
                        <a14:foregroundMark x1="44727" y1="9863" x2="50879" y2="32422"/>
                        <a14:foregroundMark x1="48242" y1="17090" x2="44336" y2="31055"/>
                        <a14:foregroundMark x1="35547" y1="24414" x2="35547" y2="29883"/>
                        <a14:foregroundMark x1="63379" y1="25195" x2="63770" y2="29492"/>
                        <a14:foregroundMark x1="45117" y1="6934" x2="53809" y2="8301"/>
                        <a14:foregroundMark x1="52832" y1="6934" x2="51074" y2="5371"/>
                        <a14:foregroundMark x1="53613" y1="5762" x2="49121" y2="4395"/>
                        <a14:foregroundMark x1="35352" y1="95117" x2="37695" y2="93164"/>
                        <a14:foregroundMark x1="53223" y1="18945" x2="53027" y2="27148"/>
                        <a14:foregroundMark x1="51855" y1="22461" x2="52246" y2="30469"/>
                        <a14:foregroundMark x1="52637" y1="22656" x2="54395" y2="30469"/>
                        <a14:foregroundMark x1="52637" y1="19531" x2="54395" y2="27344"/>
                        <a14:foregroundMark x1="53223" y1="18945" x2="54785" y2="25781"/>
                        <a14:foregroundMark x1="50293" y1="20703" x2="50488" y2="27734"/>
                        <a14:foregroundMark x1="54590" y1="10254" x2="53809" y2="15527"/>
                        <a14:foregroundMark x1="45508" y1="22656" x2="43164" y2="26953"/>
                        <a14:foregroundMark x1="62500" y1="95508" x2="65723" y2="95313"/>
                        <a14:foregroundMark x1="33789" y1="96191" x2="36816" y2="95801"/>
                        <a14:foregroundMark x1="64453" y1="96484" x2="64453" y2="96484"/>
                        <a14:foregroundMark x1="41602" y1="18945" x2="40723" y2="20898"/>
                        <a14:foregroundMark x1="43359" y1="17090" x2="42676" y2="17676"/>
                        <a14:foregroundMark x1="43164" y1="17188" x2="43945" y2="16797"/>
                        <a14:foregroundMark x1="37793" y1="96094" x2="34766" y2="95996"/>
                        <a14:backgroundMark x1="37695" y1="19824" x2="38941" y2="19800"/>
                        <a14:backgroundMark x1="23633" y1="30957" x2="33471" y2="27326"/>
                        <a14:backgroundMark x1="65600" y1="26697" x2="72070" y2="27930"/>
                        <a14:backgroundMark x1="72070" y1="27930" x2="75977" y2="30078"/>
                        <a14:backgroundMark x1="37207" y1="15527" x2="32031" y2="22363"/>
                        <a14:backgroundMark x1="29102" y1="22070" x2="26953" y2="26172"/>
                        <a14:backgroundMark x1="56101" y1="14221" x2="66211" y2="23047"/>
                        <a14:backgroundMark x1="20703" y1="30078" x2="18848" y2="40625"/>
                        <a14:backgroundMark x1="25195" y1="72363" x2="30176" y2="87012"/>
                        <a14:backgroundMark x1="30176" y1="87012" x2="34766" y2="89648"/>
                        <a14:backgroundMark x1="53613" y1="90039" x2="52637" y2="95117"/>
                        <a14:backgroundMark x1="48730" y1="90625" x2="48047" y2="93945"/>
                        <a14:backgroundMark x1="66895" y1="84961" x2="66895" y2="90430"/>
                        <a14:backgroundMark x1="55371" y1="91992" x2="55566" y2="94531"/>
                        <a14:backgroundMark x1="44922" y1="91211" x2="45898" y2="93555"/>
                        <a14:backgroundMark x1="35352" y1="89258" x2="34766" y2="91602"/>
                        <a14:backgroundMark x1="56152" y1="91406" x2="55371" y2="94531"/>
                        <a14:backgroundMark x1="43945" y1="91406" x2="43945" y2="91406"/>
                        <a14:backgroundMark x1="44043" y1="91016" x2="44043" y2="91016"/>
                        <a14:backgroundMark x1="44531" y1="91309" x2="44531" y2="91309"/>
                        <a14:backgroundMark x1="43945" y1="91211" x2="44531" y2="92285"/>
                        <a14:backgroundMark x1="50391" y1="92188" x2="50684" y2="93457"/>
                        <a14:backgroundMark x1="63867" y1="87988" x2="64941" y2="89160"/>
                        <a14:backgroundMark x1="21680" y1="28809" x2="20605" y2="31445"/>
                        <a14:backgroundMark x1="42676" y1="6934" x2="42090" y2="8301"/>
                        <a14:backgroundMark x1="56836" y1="7715" x2="56836" y2="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3173" y="2640548"/>
            <a:ext cx="3669723" cy="36697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3239E19-EE74-966B-77B9-2D437E4978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98047" l="9961" r="89844">
                        <a14:foregroundMark x1="40918" y1="78320" x2="61914" y2="79590"/>
                        <a14:foregroundMark x1="14844" y1="7715" x2="31934" y2="20508"/>
                        <a14:foregroundMark x1="26270" y1="3223" x2="40137" y2="16602"/>
                        <a14:foregroundMark x1="40137" y1="16602" x2="40430" y2="17188"/>
                        <a14:foregroundMark x1="21289" y1="21484" x2="24609" y2="94922"/>
                        <a14:foregroundMark x1="12988" y1="4395" x2="19824" y2="6836"/>
                        <a14:foregroundMark x1="29102" y1="5664" x2="53027" y2="9668"/>
                        <a14:foregroundMark x1="65820" y1="4004" x2="79590" y2="12988"/>
                        <a14:foregroundMark x1="81738" y1="6348" x2="84277" y2="15137"/>
                        <a14:foregroundMark x1="80273" y1="15820" x2="81445" y2="53418"/>
                        <a14:foregroundMark x1="81445" y1="53418" x2="86426" y2="68750"/>
                        <a14:foregroundMark x1="86426" y1="68750" x2="80371" y2="76758"/>
                        <a14:foregroundMark x1="80371" y1="76758" x2="85742" y2="98047"/>
                        <a14:foregroundMark x1="80273" y1="89063" x2="65039" y2="94434"/>
                        <a14:foregroundMark x1="65039" y1="94434" x2="47363" y2="91797"/>
                        <a14:foregroundMark x1="47363" y1="91797" x2="35840" y2="94629"/>
                        <a14:foregroundMark x1="35840" y1="94629" x2="15625" y2="94043"/>
                        <a14:foregroundMark x1="14844" y1="93262" x2="17871" y2="69141"/>
                        <a14:foregroundMark x1="17871" y1="69141" x2="12598" y2="56543"/>
                        <a14:foregroundMark x1="12598" y1="56543" x2="18750" y2="49707"/>
                        <a14:foregroundMark x1="18750" y1="49707" x2="20215" y2="39844"/>
                        <a14:foregroundMark x1="20215" y1="39844" x2="13086" y2="26270"/>
                        <a14:foregroundMark x1="13086" y1="26270" x2="18262" y2="12012"/>
                        <a14:foregroundMark x1="18262" y1="12012" x2="17480" y2="12012"/>
                        <a14:foregroundMark x1="20117" y1="4395" x2="21973" y2="6543"/>
                        <a14:foregroundMark x1="23145" y1="4199" x2="25977" y2="6543"/>
                        <a14:foregroundMark x1="29590" y1="2344" x2="31445" y2="8691"/>
                        <a14:foregroundMark x1="33594" y1="6836" x2="36621" y2="9668"/>
                        <a14:foregroundMark x1="51172" y1="5664" x2="52734" y2="10547"/>
                        <a14:foregroundMark x1="54004" y1="5859" x2="55371" y2="10156"/>
                        <a14:foregroundMark x1="64160" y1="5176" x2="65332" y2="8691"/>
                        <a14:foregroundMark x1="67676" y1="7520" x2="70508" y2="11035"/>
                        <a14:foregroundMark x1="76953" y1="7520" x2="77930" y2="10352"/>
                        <a14:foregroundMark x1="81934" y1="7520" x2="82129" y2="8691"/>
                        <a14:foregroundMark x1="78418" y1="5371" x2="83105" y2="14160"/>
                        <a14:foregroundMark x1="81445" y1="16992" x2="84570" y2="26465"/>
                        <a14:foregroundMark x1="79785" y1="28320" x2="83105" y2="37891"/>
                        <a14:foregroundMark x1="81934" y1="42383" x2="86914" y2="53516"/>
                        <a14:foregroundMark x1="80762" y1="52344" x2="81250" y2="53711"/>
                        <a14:foregroundMark x1="82129" y1="30273" x2="82129" y2="74805"/>
                        <a14:foregroundMark x1="82129" y1="74805" x2="82129" y2="74805"/>
                        <a14:foregroundMark x1="82422" y1="18457" x2="83398" y2="35449"/>
                        <a14:foregroundMark x1="16016" y1="14355" x2="17676" y2="46973"/>
                        <a14:foregroundMark x1="17676" y1="46973" x2="17188" y2="48535"/>
                        <a14:foregroundMark x1="15820" y1="27148" x2="16309" y2="70996"/>
                        <a14:foregroundMark x1="16992" y1="81445" x2="16211" y2="92676"/>
                        <a14:foregroundMark x1="16211" y1="92676" x2="33594" y2="94043"/>
                        <a14:foregroundMark x1="82422" y1="93555" x2="71289" y2="94531"/>
                        <a14:foregroundMark x1="83398" y1="87402" x2="81445" y2="96484"/>
                        <a14:foregroundMark x1="81445" y1="96484" x2="79102" y2="97070"/>
                        <a14:foregroundMark x1="81738" y1="7715" x2="16016" y2="7324"/>
                        <a14:foregroundMark x1="51367" y1="5371" x2="73828" y2="7324"/>
                        <a14:foregroundMark x1="33789" y1="6055" x2="54785" y2="5762"/>
                        <a14:foregroundMark x1="54785" y1="5762" x2="61035" y2="6055"/>
                        <a14:foregroundMark x1="34277" y1="6836" x2="74023" y2="5371"/>
                        <a14:foregroundMark x1="74023" y1="5371" x2="80273" y2="6543"/>
                        <a14:foregroundMark x1="72168" y1="7324" x2="82910" y2="6836"/>
                        <a14:foregroundMark x1="44727" y1="6055" x2="56055" y2="6055"/>
                        <a14:foregroundMark x1="16016" y1="50879" x2="17676" y2="70508"/>
                        <a14:backgroundMark x1="40430" y1="76758" x2="41774" y2="77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6" r="7626"/>
          <a:stretch/>
        </p:blipFill>
        <p:spPr>
          <a:xfrm>
            <a:off x="3646540" y="2451088"/>
            <a:ext cx="3389136" cy="399909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1265B63-0DE5-90AA-75B5-D832B48B23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7071" y="2528231"/>
            <a:ext cx="4022159" cy="40221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C846E7-5CF7-93B3-E967-010EBFD82C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9717" y1="38086" x2="40430" y2="56934"/>
                        <a14:foregroundMark x1="39551" y1="33691" x2="39717" y2="38086"/>
                        <a14:foregroundMark x1="63379" y1="29883" x2="62988" y2="55664"/>
                        <a14:foregroundMark x1="62988" y1="55664" x2="62500" y2="57617"/>
                        <a14:foregroundMark x1="67806" y1="41259" x2="67773" y2="41699"/>
                        <a14:foregroundMark x1="43899" y1="26480" x2="44141" y2="26367"/>
                        <a14:foregroundMark x1="44141" y1="26367" x2="44141" y2="26367"/>
                        <a14:foregroundMark x1="61133" y1="26660" x2="63379" y2="26367"/>
                        <a14:foregroundMark x1="45215" y1="48242" x2="43750" y2="51855"/>
                        <a14:foregroundMark x1="68945" y1="45020" x2="66406" y2="52148"/>
                        <a14:foregroundMark x1="46875" y1="45215" x2="45898" y2="48242"/>
                        <a14:backgroundMark x1="45020" y1="28223" x2="38965" y2="30762"/>
                        <a14:backgroundMark x1="44043" y1="26660" x2="37012" y2="29004"/>
                        <a14:backgroundMark x1="68555" y1="27148" x2="67676" y2="40137"/>
                        <a14:backgroundMark x1="67578" y1="40332" x2="68066" y2="41113"/>
                        <a14:backgroundMark x1="33594" y1="38184" x2="33594" y2="38184"/>
                        <a14:backgroundMark x1="35156" y1="37793" x2="35156" y2="37793"/>
                        <a14:backgroundMark x1="37402" y1="37891" x2="37402" y2="37891"/>
                        <a14:backgroundMark x1="38770" y1="38086" x2="38770" y2="38086"/>
                        <a14:backgroundMark x1="67871" y1="41504" x2="67871" y2="41504"/>
                        <a14:backgroundMark x1="67871" y1="41211" x2="67871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" b="195"/>
          <a:stretch/>
        </p:blipFill>
        <p:spPr>
          <a:xfrm>
            <a:off x="2772995" y="1967318"/>
            <a:ext cx="4853711" cy="483482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D1CA0C4-67CE-3B55-F9D9-86E042BA7C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33" b="20375"/>
          <a:stretch>
            <a:fillRect/>
          </a:stretch>
        </p:blipFill>
        <p:spPr>
          <a:xfrm>
            <a:off x="2747445" y="2989180"/>
            <a:ext cx="5361410" cy="31896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343603C-8671-2721-8411-26D46A7FC4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03" b="92773" l="9961" r="89844">
                        <a14:foregroundMark x1="42871" y1="82813" x2="42871" y2="82813"/>
                        <a14:foregroundMark x1="60449" y1="83105" x2="60742" y2="84863"/>
                        <a14:foregroundMark x1="43555" y1="12891" x2="51758" y2="20117"/>
                        <a14:foregroundMark x1="52734" y1="9961" x2="46875" y2="10742"/>
                        <a14:foregroundMark x1="36523" y1="86816" x2="40918" y2="92871"/>
                        <a14:foregroundMark x1="58984" y1="84473" x2="60938" y2="92383"/>
                        <a14:foregroundMark x1="45410" y1="8203" x2="45703" y2="13672"/>
                        <a14:foregroundMark x1="45996" y1="9473" x2="50879" y2="11816"/>
                        <a14:foregroundMark x1="49316" y1="8203" x2="53027" y2="12109"/>
                        <a14:foregroundMark x1="49023" y1="9180" x2="41211" y2="13379"/>
                        <a14:foregroundMark x1="54492" y1="8789" x2="42969" y2="11621"/>
                        <a14:foregroundMark x1="42969" y1="11621" x2="42676" y2="12500"/>
                        <a14:foregroundMark x1="53613" y1="10645" x2="45410" y2="12109"/>
                        <a14:foregroundMark x1="48145" y1="9766" x2="46387" y2="9180"/>
                        <a14:foregroundMark x1="46484" y1="10254" x2="41406" y2="22168"/>
                        <a14:foregroundMark x1="41406" y1="22168" x2="41504" y2="22363"/>
                        <a14:foregroundMark x1="43457" y1="12598" x2="41406" y2="20703"/>
                        <a14:foregroundMark x1="39648" y1="26660" x2="32422" y2="46875"/>
                        <a14:foregroundMark x1="38379" y1="29004" x2="33691" y2="45898"/>
                        <a14:foregroundMark x1="36621" y1="35742" x2="32422" y2="47266"/>
                        <a14:foregroundMark x1="32422" y1="47266" x2="33691" y2="60059"/>
                        <a14:foregroundMark x1="33691" y1="60059" x2="36230" y2="58789"/>
                        <a14:foregroundMark x1="56738" y1="14160" x2="58691" y2="19629"/>
                        <a14:foregroundMark x1="63477" y1="22363" x2="65723" y2="33398"/>
                        <a14:foregroundMark x1="59082" y1="19824" x2="63867" y2="30664"/>
                        <a14:foregroundMark x1="58398" y1="19434" x2="63281" y2="21094"/>
                        <a14:foregroundMark x1="40625" y1="26367" x2="33984" y2="40918"/>
                        <a14:foregroundMark x1="33984" y1="40918" x2="32031" y2="53418"/>
                        <a14:foregroundMark x1="32031" y1="53418" x2="32617" y2="53809"/>
                        <a14:foregroundMark x1="37695" y1="29785" x2="34863" y2="41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" b="5202"/>
          <a:stretch>
            <a:fillRect/>
          </a:stretch>
        </p:blipFill>
        <p:spPr>
          <a:xfrm>
            <a:off x="3382024" y="2517675"/>
            <a:ext cx="4092252" cy="378413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092CF28-D55B-3563-8C33-5355F27EB2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46" b="18502"/>
          <a:stretch>
            <a:fillRect/>
          </a:stretch>
        </p:blipFill>
        <p:spPr>
          <a:xfrm>
            <a:off x="2713556" y="2671028"/>
            <a:ext cx="5361410" cy="366464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A8D8D2B-357E-5802-D6B5-2657AA7836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4668" y1="37012" x2="34668" y2="69531"/>
                        <a14:backgroundMark x1="71191" y1="76953" x2="56641" y2="77441"/>
                        <a14:backgroundMark x1="56641" y1="77441" x2="55762" y2="7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475" b="15913"/>
          <a:stretch>
            <a:fillRect/>
          </a:stretch>
        </p:blipFill>
        <p:spPr>
          <a:xfrm>
            <a:off x="2611997" y="2851177"/>
            <a:ext cx="5479913" cy="337626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7610980-C7F7-36E9-F90A-B01C6A8F14E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3" y="386161"/>
            <a:ext cx="1110615" cy="100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DD41080-C78B-EAAA-7B3D-48B4961CAB1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71" y="-678029"/>
            <a:ext cx="6652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76C071E-FBA1-43DD-AA1F-61E0D56E6FBA}"/>
</file>

<file path=customXml/itemProps2.xml><?xml version="1.0" encoding="utf-8"?>
<ds:datastoreItem xmlns:ds="http://schemas.openxmlformats.org/officeDocument/2006/customXml" ds:itemID="{2988CAB1-3B0A-419D-83DC-1D475678A69B}"/>
</file>

<file path=customXml/itemProps3.xml><?xml version="1.0" encoding="utf-8"?>
<ds:datastoreItem xmlns:ds="http://schemas.openxmlformats.org/officeDocument/2006/customXml" ds:itemID="{A35950DF-09BD-4530-A588-BED32BAF7853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2026-02-07T10:20:47Z</dcterms:created>
  <dcterms:modified xsi:type="dcterms:W3CDTF">2026-02-07T10:25:34Z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