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1459" y="6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B9CB73-8C74-266B-6991-22697F0BD2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946F540-8F5D-70BE-0107-CBB9A46AF9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2577DD-4C80-62DD-6C7A-15AEE9AE63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24A5045-915E-F9E2-2978-8CA1B2FAD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1418EC-9D79-0104-740C-0BB9AFB76C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893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EF55F8C-8FAA-0F68-B568-8D2B1C53B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5404C6A-5FCA-EAB3-FDF6-E50474D63A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0E7A52E-5D1C-2FA1-077D-F3E6700261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744A9D3-4814-A299-F408-8410072E8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D1924B6-AC54-824C-0ED8-BAF5DF7AB6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38698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AC1D532D-3297-7D61-8644-549A519725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74464140-B5FC-8520-886A-E4538575CE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771F99D-F218-9D23-2AFA-419197323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D27D069-9883-F99A-E9AD-557998FF6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FDB4C11-1A3F-3503-59E8-7589B9A246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8835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A2A9998-C74C-3DCC-7131-8C1366A5A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C6E4F27-1CB0-72E2-F136-D29EFDBFB1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DC5FAED-FC12-C1DD-F4EE-26544937B1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D35114B-472E-C9F0-40C6-6076B83A08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62ED6F-0BB3-D2FB-CA5B-190443C9E0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498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262D45-C322-69C1-36DB-F9C80E6BFB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D815AE6-6E3D-7961-D6F1-D03FEF0725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3BA8730-E3BB-E68A-65D4-76F514B711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561634-5266-FF6B-A12C-121B981A8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02B1B66-93D0-4FD7-5407-A7889D106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366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C466F6-0B46-3F74-DD14-8A37F8FB5E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B924004-8135-97B6-762B-47DB015401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CE28A3E-FD90-9B7B-A293-92B110093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36BE47-2945-FE93-1955-AFCEC24E5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B57B43C-78FB-F0E7-9DE6-B167EC5E4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FDA9626-8E22-A040-E6D5-371F9C77E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1130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5D44A2-6522-883E-FFFD-6265156ABB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051D862-8974-B1F5-3FC4-E3EB61248C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1E633E-C3EE-5E47-382B-8D4F17D643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921FD45-666F-DDF1-37BF-2FA290E3641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1B859C28-8035-6CAC-3822-64562B7D0F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5256974-64B5-1AE1-A4DD-C4C831A103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F421AB-7995-5EAA-60A7-00D17D53C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658AF82-0A3D-9904-1BE3-15C4FB720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1837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629649-4E08-0ACA-723B-37A04BA08A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F40138F6-1F9B-B995-CA45-4668B66F2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C097D3E-7FB1-3E24-F936-44FF0B01E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1B8FFD26-19DD-CDC0-CE4B-019792FF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59370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2CF4405E-D4E4-F14D-0D82-46664E2F62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D263AE33-6C8F-7203-B9E2-D78683B024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7907C30-4DA4-3429-DF47-D7AD40181A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74708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B21663-8033-74F8-517C-A111D6E2E4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2B1E57-D3E7-100B-203C-4318B08CE8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1782E50-5D66-2333-DECC-84657935A1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7C3D068-F482-508E-1929-643693B028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77EA7-CFCF-B0AF-822B-F895BEA2D6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73AB7AB-F130-E7BD-C187-5CFA516AA8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0351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BACF29-D3FE-CB71-EDDB-9DDD6D5B9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2BA6EE1-A91C-0ECE-13A2-2E3C4392057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D7F10D6-57FA-12D7-66DF-E1CB29417E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2A40D5-0972-DA8D-E4C8-9C3176B088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E550DB6-0EA8-DF00-3195-75E1533C5E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9C45AE4-1461-0DE2-D4BE-8B0878EE0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7677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5CF1BB-0027-606B-9737-80F234885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E847379-C26D-4CFD-AAC4-CE86662E0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124E437-4F6F-45A0-D5A6-EEF0EEADB03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F2A92-E824-4723-A3A5-4928B0C11B2D}" type="datetimeFigureOut">
              <a:rPr lang="ru-RU" smtClean="0"/>
              <a:t>07.02.2026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E464B-DD11-8AFF-9D30-7439D96FE0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FB043A-D52E-0549-911A-FA9D273FF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A8653B-9B91-478F-BE88-48A6699993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4600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microsoft.com/office/2007/relationships/hdphoto" Target="../media/hdphoto4.wdp"/><Relationship Id="rId18" Type="http://schemas.openxmlformats.org/officeDocument/2006/relationships/image" Target="../media/image11.png"/><Relationship Id="rId3" Type="http://schemas.openxmlformats.org/officeDocument/2006/relationships/image" Target="../media/image2.png"/><Relationship Id="rId21" Type="http://schemas.microsoft.com/office/2007/relationships/hdphoto" Target="../media/hdphoto8.wdp"/><Relationship Id="rId7" Type="http://schemas.openxmlformats.org/officeDocument/2006/relationships/image" Target="../media/image5.png"/><Relationship Id="rId12" Type="http://schemas.openxmlformats.org/officeDocument/2006/relationships/image" Target="../media/image8.png"/><Relationship Id="rId17" Type="http://schemas.microsoft.com/office/2007/relationships/hdphoto" Target="../media/hdphoto6.wdp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microsoft.com/office/2007/relationships/hdphoto" Target="../media/hdphoto5.wdp"/><Relationship Id="rId23" Type="http://schemas.openxmlformats.org/officeDocument/2006/relationships/image" Target="../media/image14.png"/><Relationship Id="rId10" Type="http://schemas.microsoft.com/office/2007/relationships/hdphoto" Target="../media/hdphoto3.wdp"/><Relationship Id="rId19" Type="http://schemas.microsoft.com/office/2007/relationships/hdphoto" Target="../media/hdphoto7.wdp"/><Relationship Id="rId4" Type="http://schemas.openxmlformats.org/officeDocument/2006/relationships/image" Target="../media/image3.png"/><Relationship Id="rId9" Type="http://schemas.openxmlformats.org/officeDocument/2006/relationships/image" Target="../media/image6.png"/><Relationship Id="rId14" Type="http://schemas.openxmlformats.org/officeDocument/2006/relationships/image" Target="../media/image9.png"/><Relationship Id="rId22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AFCDBD6-0BA1-DFE0-CA95-5748DDD8E6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50"/>
          <a:stretch>
            <a:fillRect/>
          </a:stretch>
        </p:blipFill>
        <p:spPr>
          <a:xfrm>
            <a:off x="-25397" y="-1"/>
            <a:ext cx="12256737" cy="7000483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EF4B37B-EAEC-70A5-8489-DBB33A0192C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6737" y="4334933"/>
            <a:ext cx="2319867" cy="2319867"/>
          </a:xfrm>
          <a:prstGeom prst="rect">
            <a:avLst/>
          </a:prstGeom>
        </p:spPr>
      </p:pic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DCF59C0E-1935-7CFE-691E-F50BF9D924AD}"/>
              </a:ext>
            </a:extLst>
          </p:cNvPr>
          <p:cNvSpPr/>
          <p:nvPr/>
        </p:nvSpPr>
        <p:spPr>
          <a:xfrm>
            <a:off x="1614526" y="539262"/>
            <a:ext cx="1210382" cy="4826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ТРА</a:t>
            </a: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E5F21CA2-83AC-2803-3B1E-11631CB64F21}"/>
              </a:ext>
            </a:extLst>
          </p:cNvPr>
          <p:cNvSpPr/>
          <p:nvPr/>
        </p:nvSpPr>
        <p:spPr>
          <a:xfrm>
            <a:off x="3094180" y="547729"/>
            <a:ext cx="1008589" cy="49106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ТРОС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5CACB4EA-400D-A284-3D39-ED6A8E863863}"/>
              </a:ext>
            </a:extLst>
          </p:cNvPr>
          <p:cNvSpPr/>
          <p:nvPr/>
        </p:nvSpPr>
        <p:spPr>
          <a:xfrm>
            <a:off x="4381682" y="551962"/>
            <a:ext cx="125110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СТРА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3C27B9C7-B52C-2E40-BB07-846C01A81B54}"/>
              </a:ext>
            </a:extLst>
          </p:cNvPr>
          <p:cNvSpPr/>
          <p:nvPr/>
        </p:nvSpPr>
        <p:spPr>
          <a:xfrm>
            <a:off x="5902723" y="539262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ТРУ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2A1A1227-1C2B-59F4-C664-B1CDFD8C5BC1}"/>
              </a:ext>
            </a:extLst>
          </p:cNvPr>
          <p:cNvSpPr/>
          <p:nvPr/>
        </p:nvSpPr>
        <p:spPr>
          <a:xfrm>
            <a:off x="7120325" y="556195"/>
            <a:ext cx="927099" cy="474133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ДРАТ</a:t>
            </a:r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92DE303A-ED2D-9035-8BBD-FB68EA3F0EE4}"/>
              </a:ext>
            </a:extLst>
          </p:cNvPr>
          <p:cNvSpPr/>
          <p:nvPr/>
        </p:nvSpPr>
        <p:spPr>
          <a:xfrm>
            <a:off x="7115100" y="1273694"/>
            <a:ext cx="927099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ДРА</a:t>
            </a:r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447F5DA9-7D50-4F79-B15E-0B4B35A2141E}"/>
              </a:ext>
            </a:extLst>
          </p:cNvPr>
          <p:cNvSpPr/>
          <p:nvPr/>
        </p:nvSpPr>
        <p:spPr>
          <a:xfrm>
            <a:off x="1609823" y="1278616"/>
            <a:ext cx="1215085" cy="538252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ЛИНДР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ABD09F1E-5F79-C7A7-DB57-59CDF7F1C421}"/>
              </a:ext>
            </a:extLst>
          </p:cNvPr>
          <p:cNvSpPr/>
          <p:nvPr/>
        </p:nvSpPr>
        <p:spPr>
          <a:xfrm>
            <a:off x="3096415" y="1285823"/>
            <a:ext cx="1006354" cy="5164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ТРИ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01B66B09-2711-E0CD-BC56-2440558C2E60}"/>
              </a:ext>
            </a:extLst>
          </p:cNvPr>
          <p:cNvSpPr/>
          <p:nvPr/>
        </p:nvSpPr>
        <p:spPr>
          <a:xfrm>
            <a:off x="4379887" y="1285823"/>
            <a:ext cx="1252898" cy="516468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ФАНДР</a:t>
            </a:r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B842AA48-4E31-C4A1-C5F0-747D661C024B}"/>
              </a:ext>
            </a:extLst>
          </p:cNvPr>
          <p:cNvSpPr/>
          <p:nvPr/>
        </p:nvSpPr>
        <p:spPr>
          <a:xfrm>
            <a:off x="5902723" y="1274232"/>
            <a:ext cx="910173" cy="4826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ДРО</a:t>
            </a:r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526CB5ED-F3CC-44C4-AC54-FCE667CA128D}"/>
              </a:ext>
            </a:extLst>
          </p:cNvPr>
          <p:cNvSpPr/>
          <p:nvPr/>
        </p:nvSpPr>
        <p:spPr>
          <a:xfrm>
            <a:off x="2557147" y="2526324"/>
            <a:ext cx="5654347" cy="3810000"/>
          </a:xfrm>
          <a:prstGeom prst="roundRect">
            <a:avLst/>
          </a:prstGeom>
          <a:solidFill>
            <a:schemeClr val="lt1">
              <a:alpha val="9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868B8B8C-E0CC-01BB-5F1A-75B231DE0F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695970" y="1992719"/>
            <a:ext cx="5007764" cy="5007764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D0C2FBB-F7D3-D198-F525-EB2A9F4297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4102" b="92480" l="9961" r="89844">
                        <a14:foregroundMark x1="31152" y1="4102" x2="34473" y2="9375"/>
                        <a14:foregroundMark x1="38184" y1="89941" x2="37305" y2="90723"/>
                        <a14:foregroundMark x1="56836" y1="90918" x2="53906" y2="924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64990" y="2646544"/>
            <a:ext cx="3669723" cy="3669723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47C71081-A505-9DF3-FB66-1589ABEC41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4395" b="96484" l="9961" r="89844">
                        <a14:foregroundMark x1="43633" y1="7321" x2="51660" y2="6348"/>
                        <a14:foregroundMark x1="51660" y1="6348" x2="56083" y2="7715"/>
                        <a14:foregroundMark x1="42509" y1="91016" x2="43885" y2="91241"/>
                        <a14:foregroundMark x1="37266" y1="90159" x2="42509" y2="91016"/>
                        <a14:foregroundMark x1="58111" y1="92133" x2="64551" y2="91797"/>
                        <a14:foregroundMark x1="62513" y1="89566" x2="57692" y2="91783"/>
                        <a14:foregroundMark x1="49316" y1="9668" x2="49805" y2="24023"/>
                        <a14:foregroundMark x1="49805" y1="24023" x2="49805" y2="24023"/>
                        <a14:foregroundMark x1="49316" y1="21191" x2="61328" y2="25879"/>
                        <a14:foregroundMark x1="45605" y1="17969" x2="38672" y2="27246"/>
                        <a14:foregroundMark x1="50293" y1="11523" x2="58594" y2="23047"/>
                        <a14:foregroundMark x1="44727" y1="9863" x2="50879" y2="32422"/>
                        <a14:foregroundMark x1="48242" y1="17090" x2="44336" y2="31055"/>
                        <a14:foregroundMark x1="35547" y1="24414" x2="35547" y2="29883"/>
                        <a14:foregroundMark x1="63379" y1="25195" x2="63770" y2="29492"/>
                        <a14:foregroundMark x1="45117" y1="6934" x2="53809" y2="8301"/>
                        <a14:foregroundMark x1="52832" y1="6934" x2="51074" y2="5371"/>
                        <a14:foregroundMark x1="53613" y1="5762" x2="49121" y2="4395"/>
                        <a14:foregroundMark x1="35352" y1="95117" x2="37695" y2="93164"/>
                        <a14:foregroundMark x1="53223" y1="18945" x2="53027" y2="27148"/>
                        <a14:foregroundMark x1="51855" y1="22461" x2="52246" y2="30469"/>
                        <a14:foregroundMark x1="52637" y1="22656" x2="54395" y2="30469"/>
                        <a14:foregroundMark x1="52637" y1="19531" x2="54395" y2="27344"/>
                        <a14:foregroundMark x1="53223" y1="18945" x2="54785" y2="25781"/>
                        <a14:foregroundMark x1="50293" y1="20703" x2="50488" y2="27734"/>
                        <a14:foregroundMark x1="54590" y1="10254" x2="53809" y2="15527"/>
                        <a14:foregroundMark x1="45508" y1="22656" x2="43164" y2="26953"/>
                        <a14:foregroundMark x1="62500" y1="95508" x2="65723" y2="95313"/>
                        <a14:foregroundMark x1="33789" y1="96191" x2="36816" y2="95801"/>
                        <a14:foregroundMark x1="64453" y1="96484" x2="64453" y2="96484"/>
                        <a14:foregroundMark x1="41602" y1="18945" x2="40723" y2="20898"/>
                        <a14:foregroundMark x1="43359" y1="17090" x2="42676" y2="17676"/>
                        <a14:foregroundMark x1="43164" y1="17188" x2="43945" y2="16797"/>
                        <a14:foregroundMark x1="37793" y1="96094" x2="34766" y2="95996"/>
                        <a14:backgroundMark x1="37695" y1="19824" x2="38941" y2="19800"/>
                        <a14:backgroundMark x1="23633" y1="30957" x2="33471" y2="27326"/>
                        <a14:backgroundMark x1="65600" y1="26697" x2="72070" y2="27930"/>
                        <a14:backgroundMark x1="72070" y1="27930" x2="75977" y2="30078"/>
                        <a14:backgroundMark x1="37207" y1="15527" x2="32031" y2="22363"/>
                        <a14:backgroundMark x1="29102" y1="22070" x2="26953" y2="26172"/>
                        <a14:backgroundMark x1="56101" y1="14221" x2="66211" y2="23047"/>
                        <a14:backgroundMark x1="20703" y1="30078" x2="18848" y2="40625"/>
                        <a14:backgroundMark x1="25195" y1="72363" x2="30176" y2="87012"/>
                        <a14:backgroundMark x1="30176" y1="87012" x2="34766" y2="89648"/>
                        <a14:backgroundMark x1="53613" y1="90039" x2="52637" y2="95117"/>
                        <a14:backgroundMark x1="48730" y1="90625" x2="48047" y2="93945"/>
                        <a14:backgroundMark x1="66895" y1="84961" x2="66895" y2="90430"/>
                        <a14:backgroundMark x1="55371" y1="91992" x2="55566" y2="94531"/>
                        <a14:backgroundMark x1="44922" y1="91211" x2="45898" y2="93555"/>
                        <a14:backgroundMark x1="35352" y1="89258" x2="34766" y2="91602"/>
                        <a14:backgroundMark x1="56152" y1="91406" x2="55371" y2="94531"/>
                        <a14:backgroundMark x1="43945" y1="91406" x2="43945" y2="91406"/>
                        <a14:backgroundMark x1="44043" y1="91016" x2="44043" y2="91016"/>
                        <a14:backgroundMark x1="44531" y1="91309" x2="44531" y2="91309"/>
                        <a14:backgroundMark x1="43945" y1="91211" x2="44531" y2="92285"/>
                        <a14:backgroundMark x1="50391" y1="92188" x2="50684" y2="93457"/>
                        <a14:backgroundMark x1="63867" y1="87988" x2="64941" y2="89160"/>
                        <a14:backgroundMark x1="21680" y1="28809" x2="20605" y2="31445"/>
                        <a14:backgroundMark x1="42676" y1="6934" x2="42090" y2="8301"/>
                        <a14:backgroundMark x1="56836" y1="7715" x2="56836" y2="8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93173" y="2640548"/>
            <a:ext cx="3669723" cy="3669723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B3239E19-EE74-966B-77B9-2D437E4978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2344" b="98047" l="9961" r="89844">
                        <a14:foregroundMark x1="40918" y1="78320" x2="61914" y2="79590"/>
                        <a14:foregroundMark x1="14844" y1="7715" x2="31934" y2="20508"/>
                        <a14:foregroundMark x1="26270" y1="3223" x2="40137" y2="16602"/>
                        <a14:foregroundMark x1="40137" y1="16602" x2="40430" y2="17188"/>
                        <a14:foregroundMark x1="21289" y1="21484" x2="24609" y2="94922"/>
                        <a14:foregroundMark x1="12988" y1="4395" x2="19824" y2="6836"/>
                        <a14:foregroundMark x1="29102" y1="5664" x2="53027" y2="9668"/>
                        <a14:foregroundMark x1="65820" y1="4004" x2="79590" y2="12988"/>
                        <a14:foregroundMark x1="81738" y1="6348" x2="84277" y2="15137"/>
                        <a14:foregroundMark x1="80273" y1="15820" x2="81445" y2="53418"/>
                        <a14:foregroundMark x1="81445" y1="53418" x2="86426" y2="68750"/>
                        <a14:foregroundMark x1="86426" y1="68750" x2="80371" y2="76758"/>
                        <a14:foregroundMark x1="80371" y1="76758" x2="85742" y2="98047"/>
                        <a14:foregroundMark x1="80273" y1="89063" x2="65039" y2="94434"/>
                        <a14:foregroundMark x1="65039" y1="94434" x2="47363" y2="91797"/>
                        <a14:foregroundMark x1="47363" y1="91797" x2="35840" y2="94629"/>
                        <a14:foregroundMark x1="35840" y1="94629" x2="15625" y2="94043"/>
                        <a14:foregroundMark x1="14844" y1="93262" x2="17871" y2="69141"/>
                        <a14:foregroundMark x1="17871" y1="69141" x2="12598" y2="56543"/>
                        <a14:foregroundMark x1="12598" y1="56543" x2="18750" y2="49707"/>
                        <a14:foregroundMark x1="18750" y1="49707" x2="20215" y2="39844"/>
                        <a14:foregroundMark x1="20215" y1="39844" x2="13086" y2="26270"/>
                        <a14:foregroundMark x1="13086" y1="26270" x2="18262" y2="12012"/>
                        <a14:foregroundMark x1="18262" y1="12012" x2="17480" y2="12012"/>
                        <a14:foregroundMark x1="20117" y1="4395" x2="21973" y2="6543"/>
                        <a14:foregroundMark x1="23145" y1="4199" x2="25977" y2="6543"/>
                        <a14:foregroundMark x1="29590" y1="2344" x2="31445" y2="8691"/>
                        <a14:foregroundMark x1="33594" y1="6836" x2="36621" y2="9668"/>
                        <a14:foregroundMark x1="51172" y1="5664" x2="52734" y2="10547"/>
                        <a14:foregroundMark x1="54004" y1="5859" x2="55371" y2="10156"/>
                        <a14:foregroundMark x1="64160" y1="5176" x2="65332" y2="8691"/>
                        <a14:foregroundMark x1="67676" y1="7520" x2="70508" y2="11035"/>
                        <a14:foregroundMark x1="76953" y1="7520" x2="77930" y2="10352"/>
                        <a14:foregroundMark x1="81934" y1="7520" x2="82129" y2="8691"/>
                        <a14:foregroundMark x1="78418" y1="5371" x2="83105" y2="14160"/>
                        <a14:foregroundMark x1="81445" y1="16992" x2="84570" y2="26465"/>
                        <a14:foregroundMark x1="79785" y1="28320" x2="83105" y2="37891"/>
                        <a14:foregroundMark x1="81934" y1="42383" x2="86914" y2="53516"/>
                        <a14:foregroundMark x1="80762" y1="52344" x2="81250" y2="53711"/>
                        <a14:foregroundMark x1="82129" y1="30273" x2="82129" y2="74805"/>
                        <a14:foregroundMark x1="82129" y1="74805" x2="82129" y2="74805"/>
                        <a14:foregroundMark x1="82422" y1="18457" x2="83398" y2="35449"/>
                        <a14:foregroundMark x1="16016" y1="14355" x2="17676" y2="46973"/>
                        <a14:foregroundMark x1="17676" y1="46973" x2="17188" y2="48535"/>
                        <a14:foregroundMark x1="15820" y1="27148" x2="16309" y2="70996"/>
                        <a14:foregroundMark x1="16992" y1="81445" x2="16211" y2="92676"/>
                        <a14:foregroundMark x1="16211" y1="92676" x2="33594" y2="94043"/>
                        <a14:foregroundMark x1="82422" y1="93555" x2="71289" y2="94531"/>
                        <a14:foregroundMark x1="83398" y1="87402" x2="81445" y2="96484"/>
                        <a14:foregroundMark x1="81445" y1="96484" x2="79102" y2="97070"/>
                        <a14:foregroundMark x1="81738" y1="7715" x2="16016" y2="7324"/>
                        <a14:foregroundMark x1="51367" y1="5371" x2="73828" y2="7324"/>
                        <a14:foregroundMark x1="33789" y1="6055" x2="54785" y2="5762"/>
                        <a14:foregroundMark x1="54785" y1="5762" x2="61035" y2="6055"/>
                        <a14:foregroundMark x1="34277" y1="6836" x2="74023" y2="5371"/>
                        <a14:foregroundMark x1="74023" y1="5371" x2="80273" y2="6543"/>
                        <a14:foregroundMark x1="72168" y1="7324" x2="82910" y2="6836"/>
                        <a14:foregroundMark x1="44727" y1="6055" x2="56055" y2="6055"/>
                        <a14:foregroundMark x1="16016" y1="50879" x2="17676" y2="70508"/>
                        <a14:backgroundMark x1="40430" y1="76758" x2="41774" y2="770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626" r="7626"/>
          <a:stretch/>
        </p:blipFill>
        <p:spPr>
          <a:xfrm>
            <a:off x="3646540" y="2451088"/>
            <a:ext cx="3389136" cy="3999096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1265B63-0DE5-90AA-75B5-D832B48B236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90535" y="2727151"/>
            <a:ext cx="4022159" cy="4022159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DC846E7-5CF7-93B3-E967-010EBFD82CD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000" b="90000" l="10000" r="90000">
                        <a14:foregroundMark x1="39717" y1="38086" x2="40430" y2="56934"/>
                        <a14:foregroundMark x1="39551" y1="33691" x2="39717" y2="38086"/>
                        <a14:foregroundMark x1="63379" y1="29883" x2="62988" y2="55664"/>
                        <a14:foregroundMark x1="62988" y1="55664" x2="62500" y2="57617"/>
                        <a14:foregroundMark x1="67806" y1="41259" x2="67773" y2="41699"/>
                        <a14:foregroundMark x1="43899" y1="26480" x2="44141" y2="26367"/>
                        <a14:foregroundMark x1="44141" y1="26367" x2="44141" y2="26367"/>
                        <a14:foregroundMark x1="61133" y1="26660" x2="63379" y2="26367"/>
                        <a14:foregroundMark x1="45215" y1="48242" x2="43750" y2="51855"/>
                        <a14:foregroundMark x1="68945" y1="45020" x2="66406" y2="52148"/>
                        <a14:foregroundMark x1="46875" y1="45215" x2="45898" y2="48242"/>
                        <a14:backgroundMark x1="45020" y1="28223" x2="38965" y2="30762"/>
                        <a14:backgroundMark x1="44043" y1="26660" x2="37012" y2="29004"/>
                        <a14:backgroundMark x1="68555" y1="27148" x2="67676" y2="40137"/>
                        <a14:backgroundMark x1="67578" y1="40332" x2="68066" y2="41113"/>
                        <a14:backgroundMark x1="33594" y1="38184" x2="33594" y2="38184"/>
                        <a14:backgroundMark x1="35156" y1="37793" x2="35156" y2="37793"/>
                        <a14:backgroundMark x1="37402" y1="37891" x2="37402" y2="37891"/>
                        <a14:backgroundMark x1="38770" y1="38086" x2="38770" y2="38086"/>
                        <a14:backgroundMark x1="67871" y1="41504" x2="67871" y2="41504"/>
                        <a14:backgroundMark x1="67871" y1="41211" x2="67871" y2="412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95" b="195"/>
          <a:stretch/>
        </p:blipFill>
        <p:spPr>
          <a:xfrm>
            <a:off x="2882573" y="1917522"/>
            <a:ext cx="4853711" cy="483482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D1CA0C4-67CE-3B55-F9D9-86E042BA7C3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0133" b="20375"/>
          <a:stretch>
            <a:fillRect/>
          </a:stretch>
        </p:blipFill>
        <p:spPr>
          <a:xfrm>
            <a:off x="2689496" y="2939384"/>
            <a:ext cx="5361410" cy="318964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C343603C-8671-2721-8411-26D46A7FC42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92773" l="9961" r="89844">
                        <a14:foregroundMark x1="42871" y1="82813" x2="42871" y2="82813"/>
                        <a14:foregroundMark x1="60449" y1="83105" x2="60742" y2="84863"/>
                        <a14:foregroundMark x1="43555" y1="12891" x2="51758" y2="20117"/>
                        <a14:foregroundMark x1="52734" y1="9961" x2="46875" y2="10742"/>
                        <a14:foregroundMark x1="36523" y1="86816" x2="40918" y2="92871"/>
                        <a14:foregroundMark x1="58984" y1="84473" x2="60938" y2="92383"/>
                        <a14:foregroundMark x1="45410" y1="8203" x2="45703" y2="13672"/>
                        <a14:foregroundMark x1="45996" y1="9473" x2="50879" y2="11816"/>
                        <a14:foregroundMark x1="49316" y1="8203" x2="53027" y2="12109"/>
                        <a14:foregroundMark x1="49023" y1="9180" x2="41211" y2="13379"/>
                        <a14:foregroundMark x1="54492" y1="8789" x2="42969" y2="11621"/>
                        <a14:foregroundMark x1="42969" y1="11621" x2="42676" y2="12500"/>
                        <a14:foregroundMark x1="53613" y1="10645" x2="45410" y2="12109"/>
                        <a14:foregroundMark x1="48145" y1="9766" x2="46387" y2="918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8" b="5202"/>
          <a:stretch>
            <a:fillRect/>
          </a:stretch>
        </p:blipFill>
        <p:spPr>
          <a:xfrm>
            <a:off x="3294982" y="2448054"/>
            <a:ext cx="4092252" cy="3784130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9092CF28-D55B-3563-8C33-5355F27EB23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3146" b="18502"/>
          <a:stretch>
            <a:fillRect/>
          </a:stretch>
        </p:blipFill>
        <p:spPr>
          <a:xfrm>
            <a:off x="2703615" y="2577569"/>
            <a:ext cx="5361410" cy="3664644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0A8D8D2B-357E-5802-D6B5-2657AA7836A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34668" y1="37012" x2="34668" y2="69531"/>
                        <a14:backgroundMark x1="71191" y1="76953" x2="56641" y2="77441"/>
                        <a14:backgroundMark x1="56641" y1="77441" x2="55762" y2="769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2475" b="15913"/>
          <a:stretch>
            <a:fillRect/>
          </a:stretch>
        </p:blipFill>
        <p:spPr>
          <a:xfrm>
            <a:off x="2661657" y="2917193"/>
            <a:ext cx="5479913" cy="3376265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97610980-C7F7-36E9-F90A-B01C6A8F14EC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3" y="386161"/>
            <a:ext cx="1110615" cy="1008234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CDD41080-C78B-EAAA-7B3D-48B4961CAB1B}"/>
              </a:ext>
            </a:extLst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488" y="-697173"/>
            <a:ext cx="66527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2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8" fill="hold">
                      <p:stCondLst>
                        <p:cond delay="0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57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8" fill="hold">
                      <p:stCondLst>
                        <p:cond delay="0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3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4" fill="hold">
                      <p:stCondLst>
                        <p:cond delay="0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E7430526-2284-4DF4-B97B-D33E796C5DCC}"/>
</file>

<file path=customXml/itemProps2.xml><?xml version="1.0" encoding="utf-8"?>
<ds:datastoreItem xmlns:ds="http://schemas.openxmlformats.org/officeDocument/2006/customXml" ds:itemID="{D8C31796-6F4A-438B-A2C8-1FDD171E8F30}"/>
</file>

<file path=customXml/itemProps3.xml><?xml version="1.0" encoding="utf-8"?>
<ds:datastoreItem xmlns:ds="http://schemas.openxmlformats.org/officeDocument/2006/customXml" ds:itemID="{43222711-B89F-4A58-BEE3-F1B9445C20E0}"/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10</Words>
  <Application>Microsoft Office PowerPoint</Application>
  <PresentationFormat>Широкоэкранный</PresentationFormat>
  <Paragraphs>10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Ольга Мосалкова</dc:creator>
  <cp:lastModifiedBy>Ольга Мосалкова</cp:lastModifiedBy>
  <cp:revision>5</cp:revision>
  <dcterms:created xsi:type="dcterms:W3CDTF">2026-02-04T12:02:13Z</dcterms:created>
  <dcterms:modified xsi:type="dcterms:W3CDTF">2026-02-07T10:22:20Z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