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843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9CB73-8C74-266B-6991-22697F0BD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46F540-8F5D-70BE-0107-CBB9A46AF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2577DD-4C80-62DD-6C7A-15AEE9AE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4A5045-915E-F9E2-2978-8CA1B2FA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418EC-9D79-0104-740C-0BB9AFB7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55F8C-8FAA-0F68-B568-8D2B1C53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404C6A-5FCA-EAB3-FDF6-E50474D63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7A52E-5D1C-2FA1-077D-F3E67002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4A9D3-4814-A299-F408-8410072E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924B6-AC54-824C-0ED8-BAF5DF7A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6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1D532D-3297-7D61-8644-549A51972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464140-B5FC-8520-886A-E4538575C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71F99D-F218-9D23-2AFA-41919732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7D069-9883-F99A-E9AD-557998FF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DB4C11-1A3F-3503-59E8-7589B9A2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8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A9998-C74C-3DCC-7131-8C1366A5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E4F27-1CB0-72E2-F136-D29EFDBFB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5FAED-FC12-C1DD-F4EE-26544937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35114B-472E-C9F0-40C6-6076B83A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62ED6F-0BB3-D2FB-CA5B-190443C9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9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62D45-C322-69C1-36DB-F9C80E6B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815AE6-6E3D-7961-D6F1-D03FEF07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A8730-E3BB-E68A-65D4-76F514B7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1634-5266-FF6B-A12C-121B981A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B1B66-93D0-4FD7-5407-A7889D10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466F6-0B46-3F74-DD14-8A37F8FB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24004-8135-97B6-762B-47DB01540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E28A3E-FD90-9B7B-A293-92B110093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6BE47-2945-FE93-1955-AFCEC24E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57B43C-78FB-F0E7-9DE6-B167EC5E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DA9626-8E22-A040-E6D5-371F9C77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3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D44A2-6522-883E-FFFD-6265156A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51D862-8974-B1F5-3FC4-E3EB6124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1E633E-C3EE-5E47-382B-8D4F17D64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21FD45-666F-DDF1-37BF-2FA290E36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859C28-8035-6CAC-3822-64562B7D0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56974-64B5-1AE1-A4DD-C4C831A1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F421AB-7995-5EAA-60A7-00D17D53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58AF82-0A3D-9904-1BE3-15C4FB72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29649-4E08-0ACA-723B-37A04BA0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0138F6-1F9B-B995-CA45-4668B66F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097D3E-7FB1-3E24-F936-44FF0B01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8FFD26-19DD-CDC0-CE4B-019792FF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3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F4405E-D4E4-F14D-0D82-46664E2F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63AE33-6C8F-7203-B9E2-D78683B0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907C30-4DA4-3429-DF47-D7AD4018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7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21663-8033-74F8-517C-A111D6E2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2B1E57-D3E7-100B-203C-4318B08CE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82E50-5D66-2333-DECC-84657935A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3D068-F482-508E-1929-643693B0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77EA7-CFCF-B0AF-822B-F895BEA2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3AB7AB-F130-E7BD-C187-5CFA516A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5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ACF29-D3FE-CB71-EDDB-9DDD6D5B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A6EE1-A91C-0ECE-13A2-2E3C43920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F10D6-57FA-12D7-66DF-E1CB29417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A40D5-0972-DA8D-E4C8-9C3176B0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550DB6-0EA8-DF00-3195-75E1533C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C45AE4-1461-0DE2-D4BE-8B0878EE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7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CF1BB-0027-606B-9737-80F23488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47379-C26D-4CFD-AAC4-CE86662E0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24E437-4F6F-45A0-D5A6-EEF0EEADB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E464B-DD11-8AFF-9D30-7439D96FE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FB043A-D52E-0549-911A-FA9D273FF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0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FCDBD6-0BA1-DFE0-CA95-5748DDD8E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-11723"/>
            <a:ext cx="12192000" cy="69635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F4B37B-EAEC-70A5-8489-DBB33A019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37" y="4334933"/>
            <a:ext cx="2319867" cy="231986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CF59C0E-1935-7CFE-691E-F50BF9D924AD}"/>
              </a:ext>
            </a:extLst>
          </p:cNvPr>
          <p:cNvSpPr/>
          <p:nvPr/>
        </p:nvSpPr>
        <p:spPr>
          <a:xfrm>
            <a:off x="1614526" y="539262"/>
            <a:ext cx="927099" cy="48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F21CA2-83AC-2803-3B1E-11631CB64F21}"/>
              </a:ext>
            </a:extLst>
          </p:cNvPr>
          <p:cNvSpPr/>
          <p:nvPr/>
        </p:nvSpPr>
        <p:spPr>
          <a:xfrm>
            <a:off x="2950143" y="539262"/>
            <a:ext cx="927099" cy="4741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ТРУ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CACB4EA-400D-A284-3D39-ED6A8E863863}"/>
              </a:ext>
            </a:extLst>
          </p:cNvPr>
          <p:cNvSpPr/>
          <p:nvPr/>
        </p:nvSpPr>
        <p:spPr>
          <a:xfrm>
            <a:off x="4250100" y="539262"/>
            <a:ext cx="927099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ТРАК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C27B9C7-B52C-2E40-BB07-846C01A81B54}"/>
              </a:ext>
            </a:extLst>
          </p:cNvPr>
          <p:cNvSpPr/>
          <p:nvPr/>
        </p:nvSpPr>
        <p:spPr>
          <a:xfrm>
            <a:off x="5577584" y="539262"/>
            <a:ext cx="927099" cy="474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АТР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A1A1227-1C2B-59F4-C664-B1CDFD8C5BC1}"/>
              </a:ext>
            </a:extLst>
          </p:cNvPr>
          <p:cNvSpPr/>
          <p:nvPr/>
        </p:nvSpPr>
        <p:spPr>
          <a:xfrm>
            <a:off x="6948049" y="539262"/>
            <a:ext cx="927099" cy="474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ТРО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2DE303A-ED2D-9035-8BBD-FB68EA3F0EE4}"/>
              </a:ext>
            </a:extLst>
          </p:cNvPr>
          <p:cNvSpPr/>
          <p:nvPr/>
        </p:nvSpPr>
        <p:spPr>
          <a:xfrm>
            <a:off x="6934848" y="1215617"/>
            <a:ext cx="912287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47F5DA9-7D50-4F79-B15E-0B4B35A2141E}"/>
              </a:ext>
            </a:extLst>
          </p:cNvPr>
          <p:cNvSpPr/>
          <p:nvPr/>
        </p:nvSpPr>
        <p:spPr>
          <a:xfrm>
            <a:off x="1629338" y="1218223"/>
            <a:ext cx="912287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BD09F1E-5F79-C7A7-DB57-59CDF7F1C421}"/>
              </a:ext>
            </a:extLst>
          </p:cNvPr>
          <p:cNvSpPr/>
          <p:nvPr/>
        </p:nvSpPr>
        <p:spPr>
          <a:xfrm>
            <a:off x="2950152" y="1218222"/>
            <a:ext cx="941911" cy="4910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ТРИД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1B66B09-2711-E0CD-BC56-2440558C2E60}"/>
              </a:ext>
            </a:extLst>
          </p:cNvPr>
          <p:cNvSpPr/>
          <p:nvPr/>
        </p:nvSpPr>
        <p:spPr>
          <a:xfrm>
            <a:off x="4242693" y="1226688"/>
            <a:ext cx="941911" cy="474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842AA48-4E31-C4A1-C5F0-747D661C024B}"/>
              </a:ext>
            </a:extLst>
          </p:cNvPr>
          <p:cNvSpPr/>
          <p:nvPr/>
        </p:nvSpPr>
        <p:spPr>
          <a:xfrm>
            <a:off x="5594510" y="1215617"/>
            <a:ext cx="910173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26CB5ED-F3CC-44C4-AC54-FCE667CA128D}"/>
              </a:ext>
            </a:extLst>
          </p:cNvPr>
          <p:cNvSpPr/>
          <p:nvPr/>
        </p:nvSpPr>
        <p:spPr>
          <a:xfrm>
            <a:off x="2557147" y="2526324"/>
            <a:ext cx="5654347" cy="38100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8B8B8C-E0CC-01BB-5F1A-75B231DE0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20" y="2716824"/>
            <a:ext cx="3429000" cy="3429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0C2FBB-F7D3-D198-F525-EB2A9F429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2" b="92480" l="9961" r="89844">
                        <a14:foregroundMark x1="31152" y1="4102" x2="34473" y2="9375"/>
                        <a14:foregroundMark x1="38184" y1="89941" x2="37305" y2="90723"/>
                        <a14:foregroundMark x1="56836" y1="90918" x2="53906" y2="92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2" y="2666601"/>
            <a:ext cx="3669723" cy="36697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7C71081-A505-9DF3-FB66-1589ABEC4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48" b="93359" l="9961" r="89844">
                        <a14:foregroundMark x1="19434" y1="38086" x2="20801" y2="30078"/>
                        <a14:foregroundMark x1="20801" y1="30078" x2="21484" y2="28906"/>
                        <a14:foregroundMark x1="41992" y1="7520" x2="51660" y2="6348"/>
                        <a14:foregroundMark x1="51660" y1="6348" x2="57031" y2="8008"/>
                        <a14:foregroundMark x1="26563" y1="72949" x2="31152" y2="89160"/>
                        <a14:foregroundMark x1="31152" y1="89160" x2="51465" y2="92480"/>
                        <a14:foregroundMark x1="51465" y1="92480" x2="64551" y2="91797"/>
                        <a14:foregroundMark x1="68066" y1="87012" x2="54688" y2="93164"/>
                        <a14:foregroundMark x1="54688" y1="93164" x2="53711" y2="93359"/>
                        <a14:backgroundMark x1="37695" y1="19824" x2="47754" y2="19629"/>
                        <a14:backgroundMark x1="47754" y1="19629" x2="58008" y2="19629"/>
                        <a14:backgroundMark x1="23633" y1="30957" x2="40039" y2="24902"/>
                        <a14:backgroundMark x1="40039" y1="24902" x2="53613" y2="24414"/>
                        <a14:backgroundMark x1="53613" y1="24414" x2="72070" y2="27930"/>
                        <a14:backgroundMark x1="72070" y1="27930" x2="75977" y2="30078"/>
                        <a14:backgroundMark x1="45898" y1="11426" x2="42773" y2="17578"/>
                        <a14:backgroundMark x1="37207" y1="15527" x2="32031" y2="22363"/>
                        <a14:backgroundMark x1="29102" y1="22070" x2="26953" y2="26172"/>
                        <a14:backgroundMark x1="53906" y1="12305" x2="66211" y2="2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50" y="2761851"/>
            <a:ext cx="3669723" cy="36697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3239E19-EE74-966B-77B9-2D437E4978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9551" y1="47559" x2="36035" y2="52051"/>
                        <a14:backgroundMark x1="40430" y1="76758" x2="50684" y2="78809"/>
                        <a14:backgroundMark x1="50684" y1="78809" x2="60938" y2="78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1343" r="7626" b="19772"/>
          <a:stretch>
            <a:fillRect/>
          </a:stretch>
        </p:blipFill>
        <p:spPr>
          <a:xfrm>
            <a:off x="3384946" y="3175062"/>
            <a:ext cx="4204151" cy="292122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1265B63-0DE5-90AA-75B5-D832B48B2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31" y="2626100"/>
            <a:ext cx="4022159" cy="40221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C846E7-5CF7-93B3-E967-010EBFD82C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9551" y1="33691" x2="40430" y2="56934"/>
                        <a14:foregroundMark x1="63379" y1="29883" x2="62988" y2="55664"/>
                        <a14:foregroundMark x1="62988" y1="55664" x2="62500" y2="57617"/>
                        <a14:foregroundMark x1="68848" y1="27539" x2="67773" y2="41699"/>
                        <a14:foregroundMark x1="37207" y1="29590" x2="44141" y2="26367"/>
                        <a14:foregroundMark x1="44141" y1="26367" x2="44141" y2="26367"/>
                        <a14:foregroundMark x1="61133" y1="26660" x2="63379" y2="26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18633" r="21844" b="22063"/>
          <a:stretch>
            <a:fillRect/>
          </a:stretch>
        </p:blipFill>
        <p:spPr>
          <a:xfrm>
            <a:off x="3629063" y="2842738"/>
            <a:ext cx="3557654" cy="35438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D1CA0C4-67CE-3B55-F9D9-86E042BA7C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01" y="2297225"/>
            <a:ext cx="4393631" cy="43936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343603C-8671-2721-8411-26D46A7FC4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73" b="81934" l="6641" r="90918">
                        <a14:foregroundMark x1="7910" y1="48828" x2="6738" y2="62891"/>
                        <a14:foregroundMark x1="91992" y1="43945" x2="90918" y2="56055"/>
                        <a14:foregroundMark x1="90918" y1="56055" x2="90918" y2="56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40" b="21412"/>
          <a:stretch>
            <a:fillRect/>
          </a:stretch>
        </p:blipFill>
        <p:spPr>
          <a:xfrm>
            <a:off x="2591158" y="2667074"/>
            <a:ext cx="5483812" cy="37645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92CF28-D55B-3563-8C33-5355F27EB2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40" y="2375095"/>
            <a:ext cx="4237892" cy="42378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A8D8D2B-357E-5802-D6B5-2657AA7836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79" b="15613"/>
          <a:stretch>
            <a:fillRect/>
          </a:stretch>
        </p:blipFill>
        <p:spPr>
          <a:xfrm>
            <a:off x="2787147" y="2661325"/>
            <a:ext cx="5210926" cy="360116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7610980-C7F7-36E9-F90A-B01C6A8F14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" y="386161"/>
            <a:ext cx="1110615" cy="100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DD41080-C78B-EAAA-7B3D-48B4961CAB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62" y="-717037"/>
            <a:ext cx="6652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ED3896F-8A4E-41DC-A5EB-39A33E4CEB0C}"/>
</file>

<file path=customXml/itemProps2.xml><?xml version="1.0" encoding="utf-8"?>
<ds:datastoreItem xmlns:ds="http://schemas.openxmlformats.org/officeDocument/2006/customXml" ds:itemID="{3D645C1E-4253-44A0-9457-96994827B7D3}"/>
</file>

<file path=customXml/itemProps3.xml><?xml version="1.0" encoding="utf-8"?>
<ds:datastoreItem xmlns:ds="http://schemas.openxmlformats.org/officeDocument/2006/customXml" ds:itemID="{6B463B1F-DE0A-4017-B530-C2B3FE61E5FA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2026-02-04T12:02:13Z</dcterms:created>
  <dcterms:modified xsi:type="dcterms:W3CDTF">2026-02-07T10:03:36Z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