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81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2BE17-C524-CB37-C364-80E8E565C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FBC534-F2EE-B03E-B245-D9C527E1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8C71-8855-2640-E5C4-BC4B034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0C80B1-4503-568D-2892-968E3B59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924BD-9116-724F-9BD2-C8729D57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0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92BBE-823D-3033-1A1F-6E9CA06F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F9EAAF-9812-340E-87A9-C35A16ECA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68D45E-210D-FA6E-3F90-2ED0261C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19995-A87C-FC40-B8D6-AF994C7A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66D30-D09D-E040-80F8-71EE1ED3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A13199-074C-A6CA-562C-FC1A868EA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F44D0B-3CFE-3B34-B299-7A2ACFB80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7C412-988F-2204-6F89-5184DA98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8B831-CA9D-6E06-CF7F-FBEB3519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035F6-512B-024C-C602-1584556D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50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88EF8-2B87-4DB5-569F-F1453EDA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A83D1-46A5-0973-C776-5EFB20C9D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1C866-30F1-169C-B872-665B6565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99022-21D8-D8A5-12F5-7725D0A6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0AE3F-466A-2B70-7DA4-B5247615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8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6CCA9-A4E7-BB02-7122-C603BA43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C2810-6077-56A9-07A2-4276B0CE0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4E29C-14E0-224E-5CF6-95F3CC346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D2A78-3FAC-E7D8-FBFC-74385787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668D0-3325-8032-B51E-CFC5809D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6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530B6-8BCB-FD56-06C4-FBEED3BE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9ADF59-D21B-51A7-35FE-C5C1A227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63560D-D15B-E47E-DCCC-DC8AF2596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D5F990-8F77-1B9D-8023-690FF274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F7991-99BD-CF2D-D056-F41ECF1A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5BADE-91D7-A4D1-6599-A49F6DD4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75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2A25-5717-AA85-5F87-088B7B8A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ECFC23-63F0-0993-DD43-722633DB8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FED21-7C00-D9CA-104C-974FD7914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22194A-DF8D-1B4D-1DF2-CE3B0385C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458498-40C3-884F-339F-4FDB4C64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8D958B-50C5-73F2-B417-189B6576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196EFB-18C8-C1D5-FE25-4CE1C8A0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53B41D-5C3B-47E7-6FCF-113550E2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3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1814-6AAC-EB52-72C5-2E472D6A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4E86A4-EA85-6FEE-D393-83D73174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32409F-3CBE-F09B-5BD2-4C07D67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C19FB5-FF54-7A66-CEDA-57ABA88A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1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95F43A-DBF6-FD76-D496-FB01BF17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ABE4D8-9052-9576-A623-CEB1C32C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DB0751-F99C-595A-59A6-A2285374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7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99224-9180-235C-3C63-161D18FF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0CFFD1-D139-C827-647A-5ECB27521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CF50FC-8A82-F2A5-2B8E-F2B161B97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C3D973-9D7E-D0D5-519C-5741E0C1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AA3CD9-67B5-7E77-E99A-F8D442B2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D2FCF-429F-23EF-8051-58628E82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4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0368D-0994-173C-A417-6D3CDA45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A9CEA-70A0-AE28-208B-E50A85D69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E36385-ED7C-49B6-7794-F53DDF46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7C9DF-6690-D79B-5061-72C5B3BC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5C780-6355-90E3-FF8C-CEE6B16E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48AD9-494D-8D3D-796B-2772B8EC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7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D3776-6B69-A69D-39E8-78E0D1B1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9B09EC-32A6-CD9A-ABF0-C62FEF9C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1F265-C004-123A-AC8D-33681754B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853B-3FBE-4053-9C6C-A3E16B6EBEBE}" type="datetimeFigureOut">
              <a:rPr lang="ru-RU" smtClean="0"/>
              <a:t>04.02.2026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2342F-4C11-571A-D062-1B19C9EDA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3B4D-660B-178D-32DC-A0BA0BC6D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FF03-CC45-4641-9A3A-FB029FD52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5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95B4C-BDAD-1CC5-7CA0-FF5D9DC55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8" b="93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AC7617-7193-E342-0F32-7616A173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230" y1="88086" x2="35547" y2="8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9" y="-108857"/>
            <a:ext cx="7445829" cy="744582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8BE9DF-16C4-8E27-1F07-DF786A60C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2" y="3614057"/>
            <a:ext cx="3037114" cy="303711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3E2755-DBD6-5612-5897-73D91E90B62C}"/>
              </a:ext>
            </a:extLst>
          </p:cNvPr>
          <p:cNvSpPr/>
          <p:nvPr/>
        </p:nvSpPr>
        <p:spPr>
          <a:xfrm>
            <a:off x="5660572" y="359228"/>
            <a:ext cx="3352800" cy="228600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6BDBCE-BB55-7F60-3488-88AC27C34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4004" y1="64453" x2="58301" y2="6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6529" r="26867" b="30374"/>
          <a:stretch>
            <a:fillRect/>
          </a:stretch>
        </p:blipFill>
        <p:spPr>
          <a:xfrm rot="2771768">
            <a:off x="3960582" y="1959528"/>
            <a:ext cx="1225593" cy="1175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B1966E-24BD-9725-31E3-6EAD4BDD4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23" y="1976770"/>
            <a:ext cx="1700931" cy="17070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8FF038-58B7-EDAF-2E0C-A80382303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732" y="2939141"/>
            <a:ext cx="1700931" cy="17070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FF327D-72E8-5E56-42CB-4616E23D8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760" y="1678429"/>
            <a:ext cx="1700931" cy="17070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F5AE5A-6272-8FFE-DCDF-D6491CFDF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398" y="520114"/>
            <a:ext cx="1700931" cy="17070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330F92-97EA-5C06-9836-7962F1212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251" y="2814973"/>
            <a:ext cx="1700931" cy="17070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1C1850-73C5-589F-D333-381D62B6F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51" y="520114"/>
            <a:ext cx="2162510" cy="20609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2080E2-1350-1BDA-9FB2-93B23E992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083">
            <a:off x="6174896" y="324336"/>
            <a:ext cx="2355784" cy="23557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E67020-94B2-EC5C-111E-37338AB751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48" b="89941" l="9961" r="89941">
                        <a14:foregroundMark x1="26855" y1="6348" x2="28613" y2="12109"/>
                        <a14:backgroundMark x1="19727" y1="91504" x2="60547" y2="89746"/>
                        <a14:backgroundMark x1="60547" y1="89746" x2="67188" y2="89746"/>
                        <a14:backgroundMark x1="60938" y1="83008" x2="23730" y2="87500"/>
                        <a14:backgroundMark x1="49414" y1="80859" x2="48145" y2="85742"/>
                        <a14:backgroundMark x1="48535" y1="80371" x2="45898" y2="84863"/>
                        <a14:backgroundMark x1="25977" y1="84863" x2="29883" y2="87012"/>
                        <a14:backgroundMark x1="27246" y1="84375" x2="3437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51" y="337452"/>
            <a:ext cx="2455745" cy="24557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CB54F0-2EDE-918C-58C2-F36EB08B68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64" y="-517267"/>
            <a:ext cx="3456408" cy="34564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39D687-3884-E1A2-1A6C-5EEE815EC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88" y="244144"/>
            <a:ext cx="2612896" cy="2612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351664B-1C3A-9A81-738B-489D78D19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59668" y1="40820" x2="59668" y2="40820"/>
                        <a14:backgroundMark x1="57031" y1="40430" x2="57031" y2="40430"/>
                        <a14:backgroundMark x1="61719" y1="23047" x2="61719" y2="23047"/>
                        <a14:backgroundMark x1="59863" y1="25098" x2="59863" y2="25098"/>
                        <a14:backgroundMark x1="55566" y1="24609" x2="55566" y2="24609"/>
                        <a14:backgroundMark x1="53320" y1="25586" x2="53320" y2="25586"/>
                        <a14:backgroundMark x1="32520" y1="33984" x2="32520" y2="33984"/>
                        <a14:backgroundMark x1="31152" y1="34277" x2="31152" y2="34277"/>
                        <a14:backgroundMark x1="29395" y1="35352" x2="29395" y2="35352"/>
                        <a14:backgroundMark x1="28125" y1="35254" x2="28125" y2="35254"/>
                        <a14:backgroundMark x1="58691" y1="38574" x2="58691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71" y="-35261"/>
            <a:ext cx="3289221" cy="328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87AF9EF-57EE-4BFA-880A-ADB4850D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8" y="244144"/>
            <a:ext cx="2321589" cy="24610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61BD1C-B0DC-F281-B152-055F0733A0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8" y="305465"/>
            <a:ext cx="1130256" cy="9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4C59FC-FDC4-4A63-81CC-244E92215B5D}"/>
</file>

<file path=customXml/itemProps2.xml><?xml version="1.0" encoding="utf-8"?>
<ds:datastoreItem xmlns:ds="http://schemas.openxmlformats.org/officeDocument/2006/customXml" ds:itemID="{D329ACAC-82AE-4F84-B90B-4646AB127683}"/>
</file>

<file path=customXml/itemProps3.xml><?xml version="1.0" encoding="utf-8"?>
<ds:datastoreItem xmlns:ds="http://schemas.openxmlformats.org/officeDocument/2006/customXml" ds:itemID="{26F95EC1-D65E-4B64-8736-E0336B8463DD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2026-02-04T20:12:27Z</dcterms:created>
  <dcterms:modified xsi:type="dcterms:W3CDTF">2026-02-04T20:44:25Z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