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7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3C-8D28-4B1E-B472-35FACA1B72D1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F03D-08B1-4B4A-A9B1-761AD808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74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3C-8D28-4B1E-B472-35FACA1B72D1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F03D-08B1-4B4A-A9B1-761AD808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1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3C-8D28-4B1E-B472-35FACA1B72D1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F03D-08B1-4B4A-A9B1-761AD808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92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3C-8D28-4B1E-B472-35FACA1B72D1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F03D-08B1-4B4A-A9B1-761AD808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4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3C-8D28-4B1E-B472-35FACA1B72D1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F03D-08B1-4B4A-A9B1-761AD808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1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3C-8D28-4B1E-B472-35FACA1B72D1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F03D-08B1-4B4A-A9B1-761AD808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3C-8D28-4B1E-B472-35FACA1B72D1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F03D-08B1-4B4A-A9B1-761AD808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7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3C-8D28-4B1E-B472-35FACA1B72D1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F03D-08B1-4B4A-A9B1-761AD808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9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3C-8D28-4B1E-B472-35FACA1B72D1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F03D-08B1-4B4A-A9B1-761AD808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6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3C-8D28-4B1E-B472-35FACA1B72D1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F03D-08B1-4B4A-A9B1-761AD808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2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3C-8D28-4B1E-B472-35FACA1B72D1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F03D-08B1-4B4A-A9B1-761AD808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3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EEA3C-8D28-4B1E-B472-35FACA1B72D1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2F03D-08B1-4B4A-A9B1-761AD808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4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t="3769" r="9517" b="6377"/>
          <a:stretch/>
        </p:blipFill>
        <p:spPr>
          <a:xfrm flipH="1">
            <a:off x="-69575" y="447261"/>
            <a:ext cx="5059017" cy="61622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78" y="3326296"/>
            <a:ext cx="3531704" cy="3531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201" y="5625196"/>
            <a:ext cx="1357989" cy="1232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82" y="4468943"/>
            <a:ext cx="2312505" cy="231250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766352" y="1808922"/>
            <a:ext cx="1639956" cy="13815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53" y="959122"/>
            <a:ext cx="1500809" cy="15008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10" y="904459"/>
            <a:ext cx="1632232" cy="1632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1639">
            <a:off x="789621" y="2360190"/>
            <a:ext cx="1255593" cy="12775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5216">
            <a:off x="2435083" y="2158129"/>
            <a:ext cx="1312280" cy="13815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6" y="4039899"/>
            <a:ext cx="1354433" cy="13509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30" y="3476759"/>
            <a:ext cx="1291271" cy="12912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27" y="3454662"/>
            <a:ext cx="1517374" cy="151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21" y="623647"/>
            <a:ext cx="5700755" cy="580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33255 0.1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55 0.10949 L 0.33568 0.475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83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23281 0.107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81 0.10787 L 0.23594 0.474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831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42188 -0.078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7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87 -0.07847 L 0.42187 0.2719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2845 -0.056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5 -0.05648 L 0.2845 0.3097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1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40781 -0.328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781 -0.3287 L 0.41094 0.037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831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32084 -0.2555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83 -0.25555 L 0.32396 0.1106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831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2878 -0.2421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24213 L 0.22878 0.0942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80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07A3AC9-BA13-4567-AC2C-A89100B94F88}"/>
</file>

<file path=customXml/itemProps2.xml><?xml version="1.0" encoding="utf-8"?>
<ds:datastoreItem xmlns:ds="http://schemas.openxmlformats.org/officeDocument/2006/customXml" ds:itemID="{B3750E0A-5175-4B5C-82B7-404BAFC20E41}"/>
</file>

<file path=customXml/itemProps3.xml><?xml version="1.0" encoding="utf-8"?>
<ds:datastoreItem xmlns:ds="http://schemas.openxmlformats.org/officeDocument/2006/customXml" ds:itemID="{D972A3FC-0A12-4A32-9088-E61D0DB24DFF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2</cp:revision>
  <dcterms:created xsi:type="dcterms:W3CDTF">2026-02-07T05:01:54Z</dcterms:created>
  <dcterms:modified xsi:type="dcterms:W3CDTF">2026-02-07T05:20:28Z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