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5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5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7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7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0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2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5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8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6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B15E-9F80-4B53-841C-EFB366B80B6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3052" y="2246243"/>
            <a:ext cx="4611757" cy="461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" y="4383157"/>
            <a:ext cx="2136913" cy="2136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9" y="208370"/>
            <a:ext cx="1073330" cy="974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64">
            <a:off x="2662326" y="3842454"/>
            <a:ext cx="4291090" cy="32183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26" y="2494722"/>
            <a:ext cx="2753139" cy="275313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454347" y="894522"/>
            <a:ext cx="1759227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0" y="3220278"/>
            <a:ext cx="1331843" cy="13318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39" y="3005327"/>
            <a:ext cx="1761744" cy="17617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88" y="3220278"/>
            <a:ext cx="1664805" cy="16648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8" y="3388446"/>
            <a:ext cx="1288741" cy="13112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10" y="3107935"/>
            <a:ext cx="1478496" cy="15565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80" y="3277361"/>
            <a:ext cx="1459956" cy="14561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97" y="3103206"/>
            <a:ext cx="1565985" cy="15659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32" y="208370"/>
            <a:ext cx="6191271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28112 -0.307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12 -0.30718 L 0.26146 0.014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27956 -0.307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5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55 -0.30718 L 0.25989 0.0164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61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28112 -0.3314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12 -0.33148 L 0.25209 -0.00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63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28216 -0.330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16 -0.33009 L 0.25964 -0.00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1627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8229 -0.3071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29 -0.30718 L 0.25977 0.0289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1680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28216 -0.3245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16 -0.32454 L 0.2625 0.0150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696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28112 -0.3071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12 -0.30718 L 0.2586 0.0342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1706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11DC3DA-680B-4E9F-A2B5-5C34B2D1234A}"/>
</file>

<file path=customXml/itemProps2.xml><?xml version="1.0" encoding="utf-8"?>
<ds:datastoreItem xmlns:ds="http://schemas.openxmlformats.org/officeDocument/2006/customXml" ds:itemID="{ACBF8603-8187-402E-A354-415E393750BD}"/>
</file>

<file path=customXml/itemProps3.xml><?xml version="1.0" encoding="utf-8"?>
<ds:datastoreItem xmlns:ds="http://schemas.openxmlformats.org/officeDocument/2006/customXml" ds:itemID="{C54E9386-BA09-48F6-A255-245EFC56751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3</cp:revision>
  <dcterms:created xsi:type="dcterms:W3CDTF">2026-02-07T04:29:30Z</dcterms:created>
  <dcterms:modified xsi:type="dcterms:W3CDTF">2026-02-07T04:54:39Z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