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5D5"/>
    <a:srgbClr val="F0F456"/>
    <a:srgbClr val="FFBBA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0" autoAdjust="0"/>
  </p:normalViewPr>
  <p:slideViewPr>
    <p:cSldViewPr snapToGrid="0">
      <p:cViewPr>
        <p:scale>
          <a:sx n="69" d="100"/>
          <a:sy n="69" d="100"/>
        </p:scale>
        <p:origin x="12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3C8F-362E-4BE9-9A01-3BB09954DC62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34309-7691-4FEC-BF57-0C65338FC7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873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34309-7691-4FEC-BF57-0C65338FC712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93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6862A-5EA4-4316-82F5-0022A341E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1FB64DF-ECF4-4F93-B2E1-C178DA6F0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6B93F5B-630D-4182-9841-1BB75B52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8BE1C9-4BF5-4704-A6B6-124862B9E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847E425-174A-46BD-B42A-D8DB45DD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0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1A32E-34FE-471B-8D5A-5FBD5D7E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1C80887-6D6B-4683-9C98-1CC076096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EF35A4F-7F1A-4A0F-8990-AD2E8952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5931184-3008-4032-B42F-0AEF6997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35450CD-AC5A-4CE3-8D29-AE204D00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116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58B5713-19A8-478A-B369-D8A15B294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FDBE47-2821-4179-904A-51179101F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70A3C87-EB2F-48A2-83C5-9E559DE6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B77235-CBEF-4815-9BFA-8F5BC1FD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28DB7C-E029-45B6-ADA5-AF23D05C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46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E11A2-51A7-4A8B-BDD9-7C6D407D8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0687A9D-DCE1-4F4A-8438-CD941D65F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413165-CFC9-4F0D-9217-50C41FD4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85D5AA-C256-47BB-AF37-D0390706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188D39-4FE5-408A-ABEC-12377F27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185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75406-2F75-476D-B72A-DB834311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489CD1A-73B6-4EEB-BD73-93FF44620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4C992-82B1-4E60-B643-549CCE9B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A0500A-E816-4E78-A715-D44578D4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093E2-D20A-4C7F-8246-EB9B53646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3167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BE3F1F-A2F8-4AF2-A23E-1E54EB6DD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270E8DF-F1CF-4B4D-9D2B-7D928C52E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63EB87-E860-45E2-B37D-F0F10659F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0A85674-1BA0-4F36-A8B4-8CFB6ED2F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0427023-F04A-4893-8016-3772FE756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742F998-2E31-4946-9EE2-2E892966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8595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328A5-6CC1-4EBA-9970-96162B9C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3916CF-6BCF-40FA-9499-59F16E814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9765805-520B-4943-BC74-F218CF8BB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2C817C2-F8B9-4415-9DA4-C0FD36368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C9D5C44-8344-4D68-A0DF-A83D44BE76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28B0A91-5562-4403-ABCA-9A8AAC39D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D9DE0CB-7DB4-4615-8279-406C3768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CA74823-BFC1-4E20-8EA1-A47AF5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5578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9F177-38A7-4C3D-B598-54434500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4154952-0448-45AF-AFD6-74B01153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A70D6A9-F97C-4250-B719-A32F19AA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7DDBBB9-882F-4FA7-8CB3-D762E020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658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BE1B0C6-35A8-4F14-A510-8294378A0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472C040-4EEF-4ABB-ABE2-1098D6FED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91EF8F8-8AFB-4FC1-8CA3-4138E0A38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4251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96649-80FB-485F-B5AF-5C585DC4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EF839B8-F0B3-49E3-A6A9-656C304B3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65764B-AFFE-46B1-A9A7-048A7F5C7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0A66C6B-21C5-4B60-89B6-187D0E69B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5088BC6-4103-4B81-BAE3-60B28ED7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4E53AC-50AF-46DC-8DC8-A20F92754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831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B3EE26-59C1-4FDA-89A2-FF9CFFE1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DCFA67DB-DB9F-4D0A-807E-4B009ECED1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BADD929-87A4-49D5-AA8E-515FB9FB0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9E350DC-1C94-47BE-AAB2-0CF249FD8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0C965F-2268-45B9-A653-4C54C049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4B68A8B-5C3D-4C27-85DF-53E3EE78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9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74891AE-64C6-43D1-92C9-1CB6FE33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7FC86DE-61F2-42E3-A28D-48BAFCEA0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D9CF0C-5970-40BC-A4EE-E52C42002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B4C5A-3793-4EDB-AFF0-FCDD49FC5B66}" type="datetimeFigureOut">
              <a:rPr lang="uk-UA" smtClean="0"/>
              <a:t>06.02.2026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D97423-4B5E-4B0C-AD01-B4AC5CE0A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294F128-3205-4BDA-8DD2-9D06641E3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D639C-98B6-419E-9291-6FBD7AD3A72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942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5EDDF1-17E2-43DF-B884-8905D7AF9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3141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40DC1AB-8D80-4B59-965B-4D36B687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2964" y="516381"/>
            <a:ext cx="5901527" cy="5894467"/>
          </a:xfrm>
          <a:prstGeom prst="rect">
            <a:avLst/>
          </a:prstGeom>
          <a:noFill/>
          <a:effectLst>
            <a:glow>
              <a:schemeClr val="accent1"/>
            </a:glow>
            <a:outerShdw sx="1000" sy="1000" algn="ctr" rotWithShape="0">
              <a:schemeClr val="bg1"/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>
            <a:extLst>
              <a:ext uri="{FF2B5EF4-FFF2-40B4-BE49-F238E27FC236}">
                <a16:creationId xmlns:a16="http://schemas.microsoft.com/office/drawing/2014/main" id="{19E0BC97-D703-4D09-BB64-54A75942D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4885" y="3414790"/>
            <a:ext cx="950912" cy="944816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0820D635-9317-475D-A3C8-0BCEA7CF2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9071" y="20240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EA9C317D-F0CC-43E9-8A4C-159CAFB2D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0028" y="184869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>
            <a:extLst>
              <a:ext uri="{FF2B5EF4-FFF2-40B4-BE49-F238E27FC236}">
                <a16:creationId xmlns:a16="http://schemas.microsoft.com/office/drawing/2014/main" id="{C1C7F0C5-0B18-4BB8-9C40-35A767AB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5817" y="635828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>
            <a:extLst>
              <a:ext uri="{FF2B5EF4-FFF2-40B4-BE49-F238E27FC236}">
                <a16:creationId xmlns:a16="http://schemas.microsoft.com/office/drawing/2014/main" id="{FCDC63AB-C58B-47AE-8A33-996F05015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6815" y="1870840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>
            <a:extLst>
              <a:ext uri="{FF2B5EF4-FFF2-40B4-BE49-F238E27FC236}">
                <a16:creationId xmlns:a16="http://schemas.microsoft.com/office/drawing/2014/main" id="{2FEEF2F1-97EC-49C4-9999-ADB4B545C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0363" y="152735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>
            <a:extLst>
              <a:ext uri="{FF2B5EF4-FFF2-40B4-BE49-F238E27FC236}">
                <a16:creationId xmlns:a16="http://schemas.microsoft.com/office/drawing/2014/main" id="{4A53B7AA-63CF-476C-848E-FCBD7C381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7205" y="256099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6CCB9D61-1C82-4F37-8F89-FB33B351D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8" y="2390558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>
            <a:extLst>
              <a:ext uri="{FF2B5EF4-FFF2-40B4-BE49-F238E27FC236}">
                <a16:creationId xmlns:a16="http://schemas.microsoft.com/office/drawing/2014/main" id="{F903320F-7A24-40D2-96EE-70335F2F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6141" y="1018619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489A0180-B0BD-45FB-88B3-BE20C9EE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939" y="430741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ілка: униз 13">
            <a:extLst>
              <a:ext uri="{FF2B5EF4-FFF2-40B4-BE49-F238E27FC236}">
                <a16:creationId xmlns:a16="http://schemas.microsoft.com/office/drawing/2014/main" id="{132F0BA3-BE2D-41D4-9B4B-FC3E10324A7D}"/>
              </a:ext>
            </a:extLst>
          </p:cNvPr>
          <p:cNvSpPr/>
          <p:nvPr/>
        </p:nvSpPr>
        <p:spPr>
          <a:xfrm rot="10800000">
            <a:off x="5318214" y="3695926"/>
            <a:ext cx="406536" cy="2051943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9555CC3-7621-48E0-8068-696FA81F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4939" y="1018619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7DB30E02-23E8-4907-BE9E-6E9E848F4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4491" y="3398936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D26A040-6500-486D-940E-91D13417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9545" y="643869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705C1222-3CCC-45A7-AFF2-31F99E8C4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939" y="428042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42605C7E-4AD1-44C0-BB96-B9913B93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04350" y="2548060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C34D7D8-1BE5-487C-9AE3-EFBFAEFA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16635" y="152735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B7BB53FF-7BE3-4EF8-B688-097BC317E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7173" y="184613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586E64C-D4ED-48C5-808D-B9D970945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9071" y="21226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E0590D1C-E5E4-4227-8A9B-8190D772F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8" y="2406533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2D2FA062-B44D-49C0-96F2-5AB19119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6815" y="1878240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трілка: униз 26">
            <a:extLst>
              <a:ext uri="{FF2B5EF4-FFF2-40B4-BE49-F238E27FC236}">
                <a16:creationId xmlns:a16="http://schemas.microsoft.com/office/drawing/2014/main" id="{1D15D070-D3D4-4AD8-AB28-3E49A045FE50}"/>
              </a:ext>
            </a:extLst>
          </p:cNvPr>
          <p:cNvSpPr/>
          <p:nvPr/>
        </p:nvSpPr>
        <p:spPr>
          <a:xfrm rot="10800000">
            <a:off x="6231449" y="3695925"/>
            <a:ext cx="406536" cy="2051943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5D6C49-2CB1-4CBC-8148-317ACED0E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909" y="3536031"/>
            <a:ext cx="3061371" cy="3061371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0A6511E-68D9-4A46-B1CA-73BB913A30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795" y="5768001"/>
            <a:ext cx="1290759" cy="117177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031FF0-EAF1-4625-B419-0F1040DDA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55757" y="2359995"/>
            <a:ext cx="3262880" cy="33250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3A9526-5C41-407C-8090-98962F879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147" y="4874861"/>
            <a:ext cx="2630371" cy="2630371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DD748BA-E1CA-4EC6-947D-9FC2CAAFD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799" y="4874860"/>
            <a:ext cx="2630371" cy="2630371"/>
          </a:xfrm>
          <a:prstGeom prst="rect">
            <a:avLst/>
          </a:prstGeom>
        </p:spPr>
      </p:pic>
      <p:sp>
        <p:nvSpPr>
          <p:cNvPr id="28" name="Стрілка: униз 27">
            <a:extLst>
              <a:ext uri="{FF2B5EF4-FFF2-40B4-BE49-F238E27FC236}">
                <a16:creationId xmlns:a16="http://schemas.microsoft.com/office/drawing/2014/main" id="{7E206D72-F10E-4709-8885-B62CEAD5B25E}"/>
              </a:ext>
            </a:extLst>
          </p:cNvPr>
          <p:cNvSpPr/>
          <p:nvPr/>
        </p:nvSpPr>
        <p:spPr>
          <a:xfrm rot="16200000">
            <a:off x="5833252" y="2951150"/>
            <a:ext cx="359022" cy="1974915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0" name="Стрілка: униз 29">
            <a:extLst>
              <a:ext uri="{FF2B5EF4-FFF2-40B4-BE49-F238E27FC236}">
                <a16:creationId xmlns:a16="http://schemas.microsoft.com/office/drawing/2014/main" id="{806BAB63-5D40-4CAF-A492-6A291FCAB90D}"/>
              </a:ext>
            </a:extLst>
          </p:cNvPr>
          <p:cNvSpPr/>
          <p:nvPr/>
        </p:nvSpPr>
        <p:spPr>
          <a:xfrm rot="16200000">
            <a:off x="5808002" y="4740094"/>
            <a:ext cx="359020" cy="1213939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1" name="Стрілка: униз 30">
            <a:extLst>
              <a:ext uri="{FF2B5EF4-FFF2-40B4-BE49-F238E27FC236}">
                <a16:creationId xmlns:a16="http://schemas.microsoft.com/office/drawing/2014/main" id="{7A3FAAEA-DCA9-4C5D-B294-1F14DCD6958D}"/>
              </a:ext>
            </a:extLst>
          </p:cNvPr>
          <p:cNvSpPr/>
          <p:nvPr/>
        </p:nvSpPr>
        <p:spPr>
          <a:xfrm rot="16200000">
            <a:off x="5804217" y="3817124"/>
            <a:ext cx="359020" cy="1668099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DB5D16A1-2849-457B-881E-A6B4CB86B9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329" y="3096148"/>
            <a:ext cx="2630371" cy="2630371"/>
          </a:xfrm>
          <a:prstGeom prst="rect">
            <a:avLst/>
          </a:prstGeom>
        </p:spPr>
      </p:pic>
      <p:sp>
        <p:nvSpPr>
          <p:cNvPr id="65" name="Стрілка: униз 64">
            <a:extLst>
              <a:ext uri="{FF2B5EF4-FFF2-40B4-BE49-F238E27FC236}">
                <a16:creationId xmlns:a16="http://schemas.microsoft.com/office/drawing/2014/main" id="{CB624A56-D05B-4AD4-8F20-EC425EA29DF6}"/>
              </a:ext>
            </a:extLst>
          </p:cNvPr>
          <p:cNvSpPr/>
          <p:nvPr/>
        </p:nvSpPr>
        <p:spPr>
          <a:xfrm rot="5400000">
            <a:off x="5807318" y="2960681"/>
            <a:ext cx="359022" cy="1974915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6" name="Стрілка: униз 65">
            <a:extLst>
              <a:ext uri="{FF2B5EF4-FFF2-40B4-BE49-F238E27FC236}">
                <a16:creationId xmlns:a16="http://schemas.microsoft.com/office/drawing/2014/main" id="{BA612D88-7E70-46EE-A45E-C4450210C79E}"/>
              </a:ext>
            </a:extLst>
          </p:cNvPr>
          <p:cNvSpPr/>
          <p:nvPr/>
        </p:nvSpPr>
        <p:spPr>
          <a:xfrm rot="5400000">
            <a:off x="5851948" y="3829513"/>
            <a:ext cx="359020" cy="1668099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7" name="Стрілка: униз 66">
            <a:extLst>
              <a:ext uri="{FF2B5EF4-FFF2-40B4-BE49-F238E27FC236}">
                <a16:creationId xmlns:a16="http://schemas.microsoft.com/office/drawing/2014/main" id="{642DB556-8536-4422-99B0-ABDF9D661AC1}"/>
              </a:ext>
            </a:extLst>
          </p:cNvPr>
          <p:cNvSpPr/>
          <p:nvPr/>
        </p:nvSpPr>
        <p:spPr>
          <a:xfrm rot="5400000">
            <a:off x="5815718" y="4730565"/>
            <a:ext cx="359020" cy="1213939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9D927EF-E97D-4272-94D4-86949A90C7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150" y="3990762"/>
            <a:ext cx="2630371" cy="2630371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2E76CA40-40D5-40FE-AABE-3AB12410AB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148" y="4715487"/>
            <a:ext cx="2630371" cy="263037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BD031F6-F96E-4E0E-9E60-7ED2CA626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937" y="3168866"/>
            <a:ext cx="2630371" cy="263037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2AD69A6-4F4B-4F81-9A73-C18FC21E94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39" y="3889338"/>
            <a:ext cx="2630371" cy="2630371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D54307B-A98A-4BCB-9E6B-1BCA60AC33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816" y="4586907"/>
            <a:ext cx="2630371" cy="2630371"/>
          </a:xfrm>
          <a:prstGeom prst="rect">
            <a:avLst/>
          </a:prstGeom>
        </p:spPr>
      </p:pic>
      <p:sp>
        <p:nvSpPr>
          <p:cNvPr id="33" name="Стрілка: униз 32">
            <a:extLst>
              <a:ext uri="{FF2B5EF4-FFF2-40B4-BE49-F238E27FC236}">
                <a16:creationId xmlns:a16="http://schemas.microsoft.com/office/drawing/2014/main" id="{695E191D-E4D9-420C-B2CB-32452078454F}"/>
              </a:ext>
            </a:extLst>
          </p:cNvPr>
          <p:cNvSpPr/>
          <p:nvPr/>
        </p:nvSpPr>
        <p:spPr>
          <a:xfrm rot="2904663">
            <a:off x="5237308" y="3642823"/>
            <a:ext cx="317330" cy="922146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4" name="Стрілка: униз 33">
            <a:extLst>
              <a:ext uri="{FF2B5EF4-FFF2-40B4-BE49-F238E27FC236}">
                <a16:creationId xmlns:a16="http://schemas.microsoft.com/office/drawing/2014/main" id="{CC4FCEDD-302D-45E5-A130-90D87F1E1367}"/>
              </a:ext>
            </a:extLst>
          </p:cNvPr>
          <p:cNvSpPr/>
          <p:nvPr/>
        </p:nvSpPr>
        <p:spPr>
          <a:xfrm rot="2904663">
            <a:off x="5232616" y="4397863"/>
            <a:ext cx="316717" cy="922146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трілка: униз 34">
            <a:extLst>
              <a:ext uri="{FF2B5EF4-FFF2-40B4-BE49-F238E27FC236}">
                <a16:creationId xmlns:a16="http://schemas.microsoft.com/office/drawing/2014/main" id="{55A09BC7-328E-4F35-83E8-F530D19A7928}"/>
              </a:ext>
            </a:extLst>
          </p:cNvPr>
          <p:cNvSpPr/>
          <p:nvPr/>
        </p:nvSpPr>
        <p:spPr>
          <a:xfrm rot="2749662">
            <a:off x="5402340" y="5069543"/>
            <a:ext cx="295623" cy="732699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6" name="Стрілка: униз 35">
            <a:extLst>
              <a:ext uri="{FF2B5EF4-FFF2-40B4-BE49-F238E27FC236}">
                <a16:creationId xmlns:a16="http://schemas.microsoft.com/office/drawing/2014/main" id="{40A89B11-22C6-42E6-BB53-6262911367BC}"/>
              </a:ext>
            </a:extLst>
          </p:cNvPr>
          <p:cNvSpPr/>
          <p:nvPr/>
        </p:nvSpPr>
        <p:spPr>
          <a:xfrm rot="19157096">
            <a:off x="6469361" y="3662961"/>
            <a:ext cx="306640" cy="922146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7" name="Стрілка: униз 36">
            <a:extLst>
              <a:ext uri="{FF2B5EF4-FFF2-40B4-BE49-F238E27FC236}">
                <a16:creationId xmlns:a16="http://schemas.microsoft.com/office/drawing/2014/main" id="{495740F1-01E2-46A4-9885-94D800106E56}"/>
              </a:ext>
            </a:extLst>
          </p:cNvPr>
          <p:cNvSpPr/>
          <p:nvPr/>
        </p:nvSpPr>
        <p:spPr>
          <a:xfrm rot="19157096">
            <a:off x="6500506" y="4411178"/>
            <a:ext cx="305148" cy="922146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" name="Стрілка: униз 37">
            <a:extLst>
              <a:ext uri="{FF2B5EF4-FFF2-40B4-BE49-F238E27FC236}">
                <a16:creationId xmlns:a16="http://schemas.microsoft.com/office/drawing/2014/main" id="{1A69D772-78AF-42CB-8658-ECDF4244ED8E}"/>
              </a:ext>
            </a:extLst>
          </p:cNvPr>
          <p:cNvSpPr/>
          <p:nvPr/>
        </p:nvSpPr>
        <p:spPr>
          <a:xfrm rot="19157096">
            <a:off x="6350826" y="5075171"/>
            <a:ext cx="294023" cy="718312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25BA2D93-6D23-431C-9CED-EF76BC4BEA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108043" y="3071449"/>
            <a:ext cx="2630371" cy="263037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FCB89E63-8144-4DFA-886E-B1FB38E36A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108043" y="3746216"/>
            <a:ext cx="2630371" cy="2630371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38D4CF06-4E3C-4DC4-A88E-182D1BC79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238117" y="4442213"/>
            <a:ext cx="2630371" cy="263037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AB5518C-E56C-49F9-BDB1-17AE9E15AB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531097" y="2951099"/>
            <a:ext cx="2630371" cy="263037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F08F49D-747D-4068-92E5-4AB0EB7974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487184" y="3648668"/>
            <a:ext cx="2630371" cy="263037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7946386-C649-450C-A5A1-D653F98E4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4390517" y="4594613"/>
            <a:ext cx="2630371" cy="2630371"/>
          </a:xfrm>
          <a:prstGeom prst="rect">
            <a:avLst/>
          </a:prstGeom>
        </p:spPr>
      </p:pic>
      <p:sp>
        <p:nvSpPr>
          <p:cNvPr id="39" name="Стрілка: униз 38">
            <a:extLst>
              <a:ext uri="{FF2B5EF4-FFF2-40B4-BE49-F238E27FC236}">
                <a16:creationId xmlns:a16="http://schemas.microsoft.com/office/drawing/2014/main" id="{F6E2E6E5-1FBC-4877-A919-B25BECDBF65A}"/>
              </a:ext>
            </a:extLst>
          </p:cNvPr>
          <p:cNvSpPr/>
          <p:nvPr/>
        </p:nvSpPr>
        <p:spPr>
          <a:xfrm rot="9163995">
            <a:off x="5081163" y="4076203"/>
            <a:ext cx="381467" cy="1916837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2" name="Стрілка: униз 41">
            <a:extLst>
              <a:ext uri="{FF2B5EF4-FFF2-40B4-BE49-F238E27FC236}">
                <a16:creationId xmlns:a16="http://schemas.microsoft.com/office/drawing/2014/main" id="{5FC3071F-30A3-49DC-ABED-8E16B3F46F74}"/>
              </a:ext>
            </a:extLst>
          </p:cNvPr>
          <p:cNvSpPr/>
          <p:nvPr/>
        </p:nvSpPr>
        <p:spPr>
          <a:xfrm rot="12477190">
            <a:off x="6477210" y="4064436"/>
            <a:ext cx="379907" cy="1917854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C6C56DD-51FE-4A5F-A0DE-49628B6B07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20">
            <a:off x="3988664" y="5080385"/>
            <a:ext cx="2630371" cy="263037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8EEF8CD0-FC1A-4274-A6F3-2D64A234D6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93470">
            <a:off x="5228695" y="5209241"/>
            <a:ext cx="2630371" cy="2630371"/>
          </a:xfrm>
          <a:prstGeom prst="rect">
            <a:avLst/>
          </a:prstGeom>
        </p:spPr>
      </p:pic>
      <p:sp>
        <p:nvSpPr>
          <p:cNvPr id="49" name="Стрілка: униз 48">
            <a:extLst>
              <a:ext uri="{FF2B5EF4-FFF2-40B4-BE49-F238E27FC236}">
                <a16:creationId xmlns:a16="http://schemas.microsoft.com/office/drawing/2014/main" id="{5B7407E4-EED0-489F-A760-AD3949F04589}"/>
              </a:ext>
            </a:extLst>
          </p:cNvPr>
          <p:cNvSpPr/>
          <p:nvPr/>
        </p:nvSpPr>
        <p:spPr>
          <a:xfrm rot="10800000">
            <a:off x="6498580" y="3602223"/>
            <a:ext cx="301899" cy="2020322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0" name="Стрілка: униз 59">
            <a:extLst>
              <a:ext uri="{FF2B5EF4-FFF2-40B4-BE49-F238E27FC236}">
                <a16:creationId xmlns:a16="http://schemas.microsoft.com/office/drawing/2014/main" id="{C6684F8B-3B78-4D73-8205-2D1C23EF6FC0}"/>
              </a:ext>
            </a:extLst>
          </p:cNvPr>
          <p:cNvSpPr/>
          <p:nvPr/>
        </p:nvSpPr>
        <p:spPr>
          <a:xfrm rot="10800000">
            <a:off x="5817277" y="3599244"/>
            <a:ext cx="337269" cy="2020322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1" name="Стрілка: униз 60">
            <a:extLst>
              <a:ext uri="{FF2B5EF4-FFF2-40B4-BE49-F238E27FC236}">
                <a16:creationId xmlns:a16="http://schemas.microsoft.com/office/drawing/2014/main" id="{3D2886E9-0807-4EC5-B9A0-E6FEE2DFCB9C}"/>
              </a:ext>
            </a:extLst>
          </p:cNvPr>
          <p:cNvSpPr/>
          <p:nvPr/>
        </p:nvSpPr>
        <p:spPr>
          <a:xfrm rot="10800000">
            <a:off x="5105665" y="3611634"/>
            <a:ext cx="337269" cy="2020322"/>
          </a:xfrm>
          <a:prstGeom prst="downArrow">
            <a:avLst/>
          </a:prstGeom>
          <a:gradFill>
            <a:gsLst>
              <a:gs pos="0">
                <a:srgbClr val="FFFF00"/>
              </a:gs>
              <a:gs pos="32000">
                <a:srgbClr val="92D050"/>
              </a:gs>
              <a:gs pos="63000">
                <a:srgbClr val="00B0F0"/>
              </a:gs>
              <a:gs pos="100000">
                <a:srgbClr val="E725D5"/>
              </a:gs>
            </a:gsLst>
            <a:lin ang="5400000" scaled="1"/>
          </a:gra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32CF931-BE9D-4924-9743-0A165BE814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449">
            <a:off x="3269001" y="4713956"/>
            <a:ext cx="2630371" cy="2630371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94AB65F-CC49-4218-BD51-757FE7BBE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449">
            <a:off x="3957818" y="4744360"/>
            <a:ext cx="2630371" cy="2630371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C98C2E0-B1D6-4BCA-89F6-25CCEABB8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4449">
            <a:off x="4681013" y="4736196"/>
            <a:ext cx="2630371" cy="2630371"/>
          </a:xfrm>
          <a:prstGeom prst="rect">
            <a:avLst/>
          </a:prstGeom>
        </p:spPr>
      </p:pic>
      <p:pic>
        <p:nvPicPr>
          <p:cNvPr id="88" name="Picture 6">
            <a:extLst>
              <a:ext uri="{FF2B5EF4-FFF2-40B4-BE49-F238E27FC236}">
                <a16:creationId xmlns:a16="http://schemas.microsoft.com/office/drawing/2014/main" id="{FFF0168F-8A58-48D6-9439-B55FF3A9A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76756" y="1304163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>
            <a:extLst>
              <a:ext uri="{FF2B5EF4-FFF2-40B4-BE49-F238E27FC236}">
                <a16:creationId xmlns:a16="http://schemas.microsoft.com/office/drawing/2014/main" id="{FF0AB832-0C0E-4737-ACD7-9A45811D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75795" y="1300051"/>
            <a:ext cx="950912" cy="947479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6">
            <a:extLst>
              <a:ext uri="{FF2B5EF4-FFF2-40B4-BE49-F238E27FC236}">
                <a16:creationId xmlns:a16="http://schemas.microsoft.com/office/drawing/2014/main" id="{4729E783-D1C7-47C1-B4C0-C7D01C6E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0376" y="160548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>
            <a:extLst>
              <a:ext uri="{FF2B5EF4-FFF2-40B4-BE49-F238E27FC236}">
                <a16:creationId xmlns:a16="http://schemas.microsoft.com/office/drawing/2014/main" id="{F73CF375-957F-44B9-A0DD-012222EB1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451" y="1605489"/>
            <a:ext cx="738982" cy="736314"/>
          </a:xfrm>
          <a:prstGeom prst="rect">
            <a:avLst/>
          </a:prstGeom>
          <a:noFill/>
          <a:effectLst>
            <a:outerShdw sx="1000" sy="1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7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00208 -0.299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0209 -0.299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19154 -0.0092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14818 -0.0030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0961 0.0233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17682 -0.01065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16719 0.01481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10117 0.0421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500"/>
                            </p:stCondLst>
                            <p:childTnLst>
                              <p:par>
                                <p:cTn id="1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832 0.13403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3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500"/>
                            </p:stCondLst>
                            <p:childTnLst>
                              <p:par>
                                <p:cTn id="2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500"/>
                            </p:stCondLst>
                            <p:childTnLst>
                              <p:par>
                                <p:cTn id="2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0832 0.13403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50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4500"/>
                            </p:stCondLst>
                            <p:childTnLst>
                              <p:par>
                                <p:cTn id="2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500"/>
                            </p:stCondLst>
                            <p:childTnLst>
                              <p:par>
                                <p:cTn id="2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05873 0.06319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5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4935 0.13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8500"/>
                            </p:stCondLst>
                            <p:childTnLst>
                              <p:par>
                                <p:cTn id="2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500"/>
                            </p:stCondLst>
                            <p:childTnLst>
                              <p:par>
                                <p:cTn id="2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8500"/>
                            </p:stCondLst>
                            <p:childTnLst>
                              <p:par>
                                <p:cTn id="2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11111E-6 L 0.04935 0.13681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072 0.06459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08476 -0.2893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500"/>
                            </p:stCondLst>
                            <p:childTnLst>
                              <p:par>
                                <p:cTn id="2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500"/>
                            </p:stCondLst>
                            <p:childTnLst>
                              <p:par>
                                <p:cTn id="3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2500"/>
                            </p:stCondLst>
                            <p:childTnLst>
                              <p:par>
                                <p:cTn id="3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0.08737 -0.26528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4500"/>
                            </p:stCondLst>
                            <p:childTnLst>
                              <p:par>
                                <p:cTn id="3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"/>
                            </p:stCondLst>
                            <p:childTnLst>
                              <p:par>
                                <p:cTn id="3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0.01602 -0.27848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500"/>
                            </p:stCondLst>
                            <p:childTnLst>
                              <p:par>
                                <p:cTn id="3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01602 -0.27847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500"/>
                            </p:stCondLst>
                            <p:childTnLst>
                              <p:par>
                                <p:cTn id="3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4500"/>
                            </p:stCondLst>
                            <p:childTnLst>
                              <p:par>
                                <p:cTn id="3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500"/>
                            </p:stCondLst>
                            <p:childTnLst>
                              <p:par>
                                <p:cTn id="3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01601 -0.27848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500"/>
                            </p:stCondLst>
                            <p:childTnLst>
                              <p:par>
                                <p:cTn id="3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2" grpId="0" animBg="1"/>
      <p:bldP spid="42" grpId="1" animBg="1"/>
      <p:bldP spid="49" grpId="0" animBg="1"/>
      <p:bldP spid="49" grpId="1" animBg="1"/>
      <p:bldP spid="60" grpId="0" animBg="1"/>
      <p:bldP spid="60" grpId="1" animBg="1"/>
      <p:bldP spid="61" grpId="0" animBg="1"/>
      <p:bldP spid="6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7B617D-E8B7-47B3-8BC4-23B5960FC022}"/>
</file>

<file path=customXml/itemProps2.xml><?xml version="1.0" encoding="utf-8"?>
<ds:datastoreItem xmlns:ds="http://schemas.openxmlformats.org/officeDocument/2006/customXml" ds:itemID="{47248710-4595-4EAA-AE9E-31D6C0D60FD3}"/>
</file>

<file path=customXml/itemProps3.xml><?xml version="1.0" encoding="utf-8"?>
<ds:datastoreItem xmlns:ds="http://schemas.openxmlformats.org/officeDocument/2006/customXml" ds:itemID="{EE82D48A-9BB8-428C-B8D0-F48B46083147}"/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27</cp:revision>
  <dcterms:created xsi:type="dcterms:W3CDTF">2026-02-04T09:04:45Z</dcterms:created>
  <dcterms:modified xsi:type="dcterms:W3CDTF">2026-02-06T19:07:35Z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