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842424-933F-A4E4-9027-391482359B71}" v="3" dt="2026-02-12T21:27:35.2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5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A4842424-933F-A4E4-9027-391482359B71}"/>
    <pc:docChg chg="modSld">
      <pc:chgData name="somovaasya3" userId="S::somovaasya3_gmail.com#ext#@slideedu.onmicrosoft.com::05b36399-d501-4a7b-87fd-615099445ab5" providerId="AD" clId="Web-{A4842424-933F-A4E4-9027-391482359B71}" dt="2026-02-12T21:27:35.206" v="2" actId="1076"/>
      <pc:docMkLst>
        <pc:docMk/>
      </pc:docMkLst>
      <pc:sldChg chg="modSp">
        <pc:chgData name="somovaasya3" userId="S::somovaasya3_gmail.com#ext#@slideedu.onmicrosoft.com::05b36399-d501-4a7b-87fd-615099445ab5" providerId="AD" clId="Web-{A4842424-933F-A4E4-9027-391482359B71}" dt="2026-02-12T21:27:35.206" v="2" actId="1076"/>
        <pc:sldMkLst>
          <pc:docMk/>
          <pc:sldMk cId="4075090088" sldId="256"/>
        </pc:sldMkLst>
        <pc:picChg chg="mod">
          <ac:chgData name="somovaasya3" userId="S::somovaasya3_gmail.com#ext#@slideedu.onmicrosoft.com::05b36399-d501-4a7b-87fd-615099445ab5" providerId="AD" clId="Web-{A4842424-933F-A4E4-9027-391482359B71}" dt="2026-02-12T21:27:35.206" v="2" actId="1076"/>
          <ac:picMkLst>
            <pc:docMk/>
            <pc:sldMk cId="4075090088" sldId="256"/>
            <ac:picMk id="4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A4842424-933F-A4E4-9027-391482359B71}" dt="2026-02-12T21:27:21.081" v="0" actId="14100"/>
          <ac:picMkLst>
            <pc:docMk/>
            <pc:sldMk cId="4075090088" sldId="256"/>
            <ac:picMk id="27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DE07B-098D-49DB-A4C1-576FB1ED8CBB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716F-259C-4ABC-BB52-2BC6EC41C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95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DE07B-098D-49DB-A4C1-576FB1ED8CBB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716F-259C-4ABC-BB52-2BC6EC41C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165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DE07B-098D-49DB-A4C1-576FB1ED8CBB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716F-259C-4ABC-BB52-2BC6EC41C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459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DE07B-098D-49DB-A4C1-576FB1ED8CBB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716F-259C-4ABC-BB52-2BC6EC41C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164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DE07B-098D-49DB-A4C1-576FB1ED8CBB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716F-259C-4ABC-BB52-2BC6EC41C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325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DE07B-098D-49DB-A4C1-576FB1ED8CBB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716F-259C-4ABC-BB52-2BC6EC41C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6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DE07B-098D-49DB-A4C1-576FB1ED8CBB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716F-259C-4ABC-BB52-2BC6EC41C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998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DE07B-098D-49DB-A4C1-576FB1ED8CBB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716F-259C-4ABC-BB52-2BC6EC41C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990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DE07B-098D-49DB-A4C1-576FB1ED8CBB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716F-259C-4ABC-BB52-2BC6EC41C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DE07B-098D-49DB-A4C1-576FB1ED8CBB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716F-259C-4ABC-BB52-2BC6EC41C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770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DE07B-098D-49DB-A4C1-576FB1ED8CBB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716F-259C-4ABC-BB52-2BC6EC41C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579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DE07B-098D-49DB-A4C1-576FB1ED8CBB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1716F-259C-4ABC-BB52-2BC6EC41C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37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18" Type="http://schemas.openxmlformats.org/officeDocument/2006/relationships/image" Target="../media/image10.png"/><Relationship Id="rId26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12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17" Type="http://schemas.microsoft.com/office/2007/relationships/hdphoto" Target="../media/hdphoto7.wdp"/><Relationship Id="rId25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29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24" Type="http://schemas.openxmlformats.org/officeDocument/2006/relationships/image" Target="../media/image15.png"/><Relationship Id="rId5" Type="http://schemas.microsoft.com/office/2007/relationships/hdphoto" Target="../media/hdphoto1.wdp"/><Relationship Id="rId15" Type="http://schemas.microsoft.com/office/2007/relationships/hdphoto" Target="../media/hdphoto6.wdp"/><Relationship Id="rId23" Type="http://schemas.openxmlformats.org/officeDocument/2006/relationships/image" Target="../media/image14.png"/><Relationship Id="rId28" Type="http://schemas.openxmlformats.org/officeDocument/2006/relationships/image" Target="../media/image19.png"/><Relationship Id="rId10" Type="http://schemas.openxmlformats.org/officeDocument/2006/relationships/image" Target="../media/image6.png"/><Relationship Id="rId19" Type="http://schemas.microsoft.com/office/2007/relationships/hdphoto" Target="../media/hdphoto8.wdp"/><Relationship Id="rId31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openxmlformats.org/officeDocument/2006/relationships/image" Target="../media/image8.png"/><Relationship Id="rId22" Type="http://schemas.openxmlformats.org/officeDocument/2006/relationships/image" Target="../media/image13.png"/><Relationship Id="rId27" Type="http://schemas.openxmlformats.org/officeDocument/2006/relationships/image" Target="../media/image18.png"/><Relationship Id="rId30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066799" y="335281"/>
            <a:ext cx="7865252" cy="58521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988" y="4216599"/>
            <a:ext cx="2398893" cy="241009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663" y="-115976"/>
            <a:ext cx="2895104" cy="273587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657" y="40946"/>
            <a:ext cx="2616135" cy="247224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179" y="1934522"/>
            <a:ext cx="3244825" cy="30663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829" y="1889181"/>
            <a:ext cx="2904084" cy="274435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3533">
            <a:off x="554939" y="1618988"/>
            <a:ext cx="3305668" cy="312385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385" y="-171585"/>
            <a:ext cx="2965311" cy="280221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67" t="16080" r="22859" b="20120"/>
          <a:stretch/>
        </p:blipFill>
        <p:spPr>
          <a:xfrm>
            <a:off x="1143000" y="304800"/>
            <a:ext cx="1737360" cy="182880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080" y="1871305"/>
            <a:ext cx="2771666" cy="26192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1" t="39565" r="24073" b="24936"/>
          <a:stretch/>
        </p:blipFill>
        <p:spPr>
          <a:xfrm>
            <a:off x="3825215" y="4594805"/>
            <a:ext cx="2540000" cy="1656080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277" y="3040298"/>
            <a:ext cx="3961245" cy="396124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75" y="6169766"/>
            <a:ext cx="658357" cy="59093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136" y="-359894"/>
            <a:ext cx="6812158" cy="685800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6" t="19618" r="21803" b="20482"/>
          <a:stretch/>
        </p:blipFill>
        <p:spPr>
          <a:xfrm>
            <a:off x="1293143" y="411414"/>
            <a:ext cx="1605281" cy="171704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3" t="25856" r="22390" b="29952"/>
          <a:stretch/>
        </p:blipFill>
        <p:spPr>
          <a:xfrm>
            <a:off x="2923783" y="594573"/>
            <a:ext cx="1706881" cy="120904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9" t="20155" r="19630" b="19023"/>
          <a:stretch/>
        </p:blipFill>
        <p:spPr>
          <a:xfrm>
            <a:off x="6965341" y="544305"/>
            <a:ext cx="1544320" cy="150368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3" t="17815" r="23509" b="18574"/>
          <a:stretch/>
        </p:blipFill>
        <p:spPr>
          <a:xfrm rot="2663533">
            <a:off x="1338140" y="2176175"/>
            <a:ext cx="1746334" cy="198710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1" t="19161" r="21965" b="29249"/>
          <a:stretch/>
        </p:blipFill>
        <p:spPr>
          <a:xfrm>
            <a:off x="3297520" y="2393466"/>
            <a:ext cx="1676401" cy="1351281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00" t="21414" r="32214" b="35271"/>
          <a:stretch/>
        </p:blipFill>
        <p:spPr>
          <a:xfrm>
            <a:off x="5339596" y="2443367"/>
            <a:ext cx="975361" cy="118872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4" t="23634" r="18690" b="25607"/>
          <a:stretch/>
        </p:blipFill>
        <p:spPr>
          <a:xfrm>
            <a:off x="5014271" y="492887"/>
            <a:ext cx="1798320" cy="142240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7" t="19560" r="22437" b="19475"/>
          <a:stretch/>
        </p:blipFill>
        <p:spPr>
          <a:xfrm>
            <a:off x="6908318" y="2513194"/>
            <a:ext cx="1747520" cy="186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09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0.24753 0.5814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70" y="2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48148E-6 L 0.10234 0.5962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17" y="2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96296E-6 L -0.06146 0.6023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3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-0.22162 0.5888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81" y="2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48148E-6 L 0.24375 0.32963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88" y="1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6 L 0.078 0.31181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1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07407E-6 L -0.05026 0.35232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3" y="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22222E-6 L -0.18164 0.29213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89" y="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DAF667-C649-4472-9210-3642632E4501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34DE3399-5A9F-4E23-A7D2-F1267FA3FA7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FF5E63-E369-4BFF-814E-13139D5B79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маркет</dc:creator>
  <cp:lastModifiedBy>маркет</cp:lastModifiedBy>
  <cp:revision>15</cp:revision>
  <dcterms:created xsi:type="dcterms:W3CDTF">2026-01-29T20:01:53Z</dcterms:created>
  <dcterms:modified xsi:type="dcterms:W3CDTF">2026-02-12T21:27:43Z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