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4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C2013-BE1A-A81A-D6AE-B6447F5F4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B5C845-6C64-0DF3-2DA1-C5923ADB5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8E8ED-1FDB-DF2F-EA56-A4C59E71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7105F0-8093-B524-A469-2F42E2AE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DD69B8-490D-997C-6774-F7BC7BE8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9658B-46E9-5558-46A4-776203A9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B848CE-65D9-15B8-9C6E-59BAE8C50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B10CEA-12F4-309C-0247-DCF73E700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C8F21-3A2E-F74E-308F-077960F8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1FE47-66E0-A687-A9D8-30587E6A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31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64583-C819-C76C-D492-21798E128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3EB5A3-6BF5-0D7E-228F-43E4A235F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DD58-01CB-8E39-A3BB-815E372A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F75D1B-D68E-A351-D3C2-D3EC65E6D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B1FA2-F87E-1563-5274-7553D274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0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47ECB-7AB1-1956-C6CA-5C5C4FD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E6E5C9-376C-B387-CA2B-812A81A56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2A6BA-6E20-D01C-42E6-A531A6E0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F0FAA-0936-CB91-DE4E-B4976A6F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BE8421-2710-826D-78DE-E47E7EFF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6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3F231-EFEA-3AFF-FF30-2C081377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8D117-20DA-4F13-DB2F-D94AAA03B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DCF61-8382-A412-0B16-7B9C6CF1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5A66B-4F87-A312-39BE-B1BF3A1A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6489D-38FD-0F07-0E46-7A1B58A7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84A39-6117-0E22-079B-FA0BE13B2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942FD1-EBAD-2137-D7E7-DD92D166B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69ABA4-5BD1-9238-A79C-825573EF9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9F44AD-2B34-A6D1-F7ED-324418CDC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FDA29B-0D6F-7CF9-4D69-FFFC9058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24403F-85FD-91CA-8988-7FD14A2F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F507B-51B4-D95B-1211-DDEF333C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286507-647A-C0B7-3A03-68A283F10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D206C3-E779-4458-AB49-9B706CEAF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2CC95B-F80A-DB6D-2694-AA31C8D12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148E26-A555-3ABE-FD8D-35426553C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349731-33EC-3FC5-7F93-72FB146E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50A51F-6AA8-216A-2DD3-22E0CC52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0742EB-3879-BE56-5F9A-D77AEF31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1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3D4D3-5CFB-8A0E-7877-A1DC4428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0D498C-61C6-0547-989C-030FF296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856D4A-F684-F366-8A3A-B40679CD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79867E-4507-CA6A-834D-F1EE84E6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6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75E8B6-45C9-DD19-CA9C-807F37D0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A52950-25F5-A709-52E5-1CD5DF6E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B8B1DF-704C-0CB4-6627-9FE15563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61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90AE0-67F8-86BC-4B61-AC333852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A74146-007D-B7C7-E121-BFCECC27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A85D85-527D-FEEC-E385-8C47B62E8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D4D3C8-5BC9-172B-0B4B-A279320F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28940-E71D-FCA9-DFB7-CFB09F74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09933D-80A7-9795-6443-2CDC03C5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5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1672B-DD94-52B8-2C52-84B117EA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8A8C58-5450-EA28-587E-D8F897CDD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634DCD-DE2E-89C0-1DCC-90776D9CC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099875-5E65-209B-82C8-2C28BFEF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DA0F23-6951-48A4-2ECB-4E258AA3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843ED7-80B4-CC30-496C-FAEC6EDA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4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55A7A-DDFE-A11E-8DE5-DE494D6B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29788B-0CC8-26D5-E265-7D57AA4FF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6C7FF-F761-49EF-80EC-2399FA598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7F562-590A-54C2-6DD6-75CC243E2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3DCAEC-A352-0B27-7A24-9511A05A2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7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362DD-7523-C583-17F7-B90CA8D80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B13EB-5AC3-8934-0D75-DE0A50D9D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47067"/>
            <a:ext cx="2514600" cy="2514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419DFA-58E4-CB19-CAD6-4EE748130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" y="893837"/>
            <a:ext cx="9266766" cy="52952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5E825E-4C66-42E9-4576-A29330F62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08" y="3385454"/>
            <a:ext cx="1234440" cy="1234440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0C188D-8942-9940-6253-88CDA626D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90" y="2765079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DFDAE-84F6-B8DF-1500-4260F1828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865" y="2699762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7D411E-3E25-9F91-C7A0-9F76598EB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793" y="2661428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9113057-A8C7-3DD5-2835-CCC402CE4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618" y="3153941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CF1EED-2BC7-D1FF-20A4-020B7B6E6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682" y="2146281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F4693-DA32-DBDC-FAB9-AB9BC0E43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485" y1="60677" x2="16592" y2="64453"/>
                        <a14:backgroundMark x1="38765" y1="42188" x2="38765" y2="42188"/>
                        <a14:backgroundMark x1="41592" y1="36849" x2="41592" y2="36849"/>
                        <a14:backgroundMark x1="24926" y1="56901" x2="24926" y2="56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065"/>
            <a:ext cx="3992032" cy="22811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0EBF2D7-28F3-FFB2-F2F6-4045B763E392}"/>
              </a:ext>
            </a:extLst>
          </p:cNvPr>
          <p:cNvSpPr/>
          <p:nvPr/>
        </p:nvSpPr>
        <p:spPr>
          <a:xfrm>
            <a:off x="3910061" y="4391536"/>
            <a:ext cx="2398375" cy="172121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D66038B-4533-0CFF-F641-0A3A97930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14" y="4532189"/>
            <a:ext cx="1618751" cy="16187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C06C45-576D-340F-F8A3-99AE1C44E8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32" y="4350205"/>
            <a:ext cx="1809768" cy="18038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775D99-B3C0-2198-F4E1-5ED814D1B3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88" y="4341171"/>
            <a:ext cx="1809769" cy="180976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69D8370-EAB4-6744-6208-B5A16DC9BA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78" y="4438761"/>
            <a:ext cx="1721213" cy="17212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080D2-A40A-7E01-4091-707434D582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3622">
            <a:off x="4445092" y="4385256"/>
            <a:ext cx="1492048" cy="2240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AFD8032-E49F-8F2A-C189-6FCC99273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459">
            <a:off x="4060200" y="4418249"/>
            <a:ext cx="1913023" cy="196038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58E6CE2-089E-9A7E-AAE0-74A82C191E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85" y="-737989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03311 L -0.0138 -0.03311 C -0.01432 -0.02778 -0.01432 -0.02223 -0.01523 -0.01713 C -0.01588 -0.01366 -0.01745 -0.01088 -0.01836 -0.00764 C -0.02018 -0.00139 -0.02213 0.00463 -0.02357 0.01134 C -0.02812 0.03125 -0.02239 0.00648 -0.02669 0.02338 C -0.02721 0.02569 -0.0276 0.028 -0.02812 0.03009 C -0.03307 0.04768 -0.02812 0.02638 -0.0319 0.04351 C -0.03125 0.04814 -0.03125 0.05324 -0.02969 0.05717 C -0.0276 0.06226 -0.02396 0.06481 -0.02135 0.06921 C -0.01901 0.07314 -0.01601 0.0824 -0.01458 0.0868 C -0.01432 0.09027 -0.01419 0.09398 -0.0138 0.09745 C -0.01341 0.10023 -0.01237 0.10277 -0.01224 0.10555 C -0.01211 0.11828 -0.01159 0.14768 -0.01458 0.16481 C -0.01536 0.16944 -0.01614 0.1743 -0.01758 0.17824 C -0.01901 0.1824 -0.02409 0.18981 -0.02669 0.19189 C -0.02786 0.19282 -0.02916 0.19282 -0.03047 0.19328 C -0.0319 0.19236 -0.03385 0.19259 -0.03502 0.1905 C -0.03594 0.18888 -0.03554 0.18588 -0.03581 0.18379 C -0.03607 0.18101 -0.0362 0.17824 -0.03646 0.17569 C -0.0362 0.17245 -0.03646 0.16921 -0.03581 0.1662 C -0.03515 0.16388 -0.03385 0.1625 -0.03268 0.16088 C -0.02669 0.15231 -0.02187 0.15115 -0.0138 0.14606 C -0.00924 0.14328 -0.00482 0.14004 -0.00013 0.13796 C 0.00899 0.13379 0.01146 0.1331 0.0211 0.12708 C 0.02865 0.12245 0.03646 0.11805 0.04375 0.11226 C 0.05274 0.10532 0.06563 0.0949 0.07331 0.09074 C 0.07591 0.08935 0.07839 0.08842 0.08086 0.0868 C 0.08321 0.08518 0.08542 0.08263 0.08776 0.08125 C 0.09584 0.07708 0.09935 0.07708 0.10742 0.07592 C 0.11003 0.07731 0.11302 0.07685 0.11498 0.08009 C 0.11719 0.08333 0.11771 0.08888 0.11875 0.09351 C 0.11914 0.09513 0.12018 0.10439 0.12031 0.10555 C 0.12005 0.10694 0.12031 0.10925 0.11953 0.10972 C 0.11667 0.11111 0.11341 0.10648 0.1112 0.10416 C 0.11094 0.10162 0.11081 0.09884 0.11042 0.09606 C 0.11029 0.09444 0.1099 0.09259 0.10977 0.09074 C 0.10938 0.08796 0.10925 0.08541 0.10899 0.08263 C 0.10925 0.08125 0.10938 0.07986 0.10977 0.0787 C 0.11198 0.07152 0.11784 0.06319 0.1211 0.06111 L 0.12709 0.05717 C 0.12865 0.05601 0.13021 0.05532 0.13164 0.05439 C 0.13268 0.0537 0.1336 0.05231 0.13477 0.05162 C 0.13919 0.04953 0.14388 0.04861 0.14831 0.04629 C 0.15612 0.04236 0.16654 0.0368 0.17331 0.03541 L 0.19375 0.03148 C 0.21328 0.028 0.19727 0.03194 0.20977 0.0287 C 0.22031 0.03009 0.23099 0.03032 0.24154 0.03287 C 0.24284 0.0331 0.24388 0.03495 0.24453 0.0368 C 0.24662 0.04189 0.24987 0.053 0.24987 0.053 C 0.25013 0.05486 0.25039 0.05671 0.25065 0.05833 C 0.25143 0.06342 0.25261 0.06388 0.24909 0.06921 C 0.24831 0.07037 0.24714 0.07013 0.2461 0.0706 C 0.24505 0.06828 0.24388 0.06643 0.2431 0.06388 C 0.24258 0.06226 0.24232 0.06018 0.24232 0.05833 C 0.24232 0.05486 0.24258 0.05115 0.2431 0.04768 C 0.24362 0.04421 0.24714 0.03935 0.24831 0.03819 C 0.25417 0.0324 0.25521 0.0331 0.2612 0.03009 C 0.28255 0.0199 0.26029 0.02847 0.28998 0.02199 C 0.2944 0.02106 0.30287 0.01805 0.30287 0.01805 C 0.31485 0.01851 0.32669 0.01805 0.33854 0.01944 C 0.34258 0.0199 0.34662 0.02222 0.35065 0.02338 C 0.35573 0.02476 0.36081 0.02569 0.36576 0.02731 C 0.3694 0.0287 0.37279 0.03125 0.37643 0.03287 C 0.37865 0.03379 0.38099 0.03449 0.38321 0.03541 C 0.41328 0.05 0.37865 0.03449 0.39909 0.04351 C 0.39987 0.04537 0.40078 0.04699 0.40143 0.04907 C 0.40261 0.05324 0.40443 0.0625 0.40443 0.0625 C 0.40495 0.0706 0.40612 0.07615 0.40365 0.08402 C 0.40326 0.08518 0.40222 0.08495 0.40143 0.08541 C 0.39987 0.08356 0.39818 0.08217 0.39688 0.08009 C 0.39401 0.07546 0.39571 0.07152 0.39688 0.06504 C 0.39727 0.06319 0.3974 0.06088 0.39844 0.05972 C 0.40065 0.05717 0.40365 0.05671 0.40599 0.05439 C 0.40768 0.05254 0.40938 0.05023 0.4112 0.04907 C 0.41393 0.04722 0.4168 0.04629 0.41953 0.0449 C 0.42435 0.04236 0.42435 0.04166 0.42943 0.03958 C 0.43321 0.03796 0.43711 0.0375 0.44076 0.03541 C 0.44258 0.03472 0.44427 0.03333 0.4461 0.03287 C 0.45821 0.02939 0.46771 0.02963 0.48021 0.0287 C 0.48412 0.02893 0.49623 0.02754 0.50287 0.03148 C 0.50417 0.03217 0.50547 0.0331 0.50677 0.03425 C 0.50925 0.03634 0.51432 0.04097 0.51432 0.04097 C 0.51628 0.04629 0.51797 0.04953 0.51888 0.05578 C 0.51927 0.05879 0.5194 0.06203 0.51953 0.06504 C 0.51914 0.06782 0.51901 0.07083 0.5181 0.07314 C 0.51693 0.07615 0.51172 0.07338 0.5112 0.07314 C 0.51029 0.06643 0.50847 0.0618 0.5112 0.05578 C 0.51172 0.05463 0.51276 0.05486 0.51354 0.05439 C 0.51602 0.05486 0.51875 0.05393 0.5211 0.05578 C 0.52396 0.05787 0.52865 0.06504 0.52865 0.06504 C 0.52917 0.06689 0.52956 0.06898 0.53021 0.0706 C 0.53086 0.07199 0.53203 0.07291 0.53242 0.07453 C 0.53412 0.08194 0.5362 0.09745 0.5362 0.09745 C 0.53555 0.10601 0.53594 0.11527 0.53399 0.12314 C 0.52982 0.14027 0.52487 0.14513 0.51888 0.15671 C 0.51745 0.15925 0.51667 0.16296 0.51511 0.16481 C 0.51302 0.16713 0.51042 0.16736 0.50821 0.16898 C 0.50716 0.16967 0.50625 0.1706 0.50521 0.17152 C 0.50248 0.1706 0.49896 0.17222 0.49688 0.16898 C 0.49557 0.16689 0.49623 0.16157 0.49766 0.15949 C 0.49883 0.15763 0.50065 0.16041 0.50222 0.16088 C 0.50404 0.16759 0.50534 0.16921 0.50222 0.17824 C 0.50169 0.17986 0.50013 0.17916 0.49909 0.17963 C 0.4944 0.17916 0.48946 0.18009 0.48477 0.17824 C 0.48242 0.17731 0.48086 0.17314 0.47865 0.17152 L 0.47266 0.16759 C 0.47188 0.1662 0.47123 0.16458 0.47031 0.16342 C 0.46667 0.15902 0.46537 0.15879 0.46198 0.15555 C 0.45287 0.14652 0.45404 0.1449 0.43854 0.14189 L 0.42409 0.13935 C 0.42214 0.13888 0.42005 0.13819 0.4181 0.13796 C 0.41459 0.13726 0.41094 0.13703 0.40742 0.13657 L 0.39531 0.13518 L 0.38164 0.13379 C 0.37787 0.13333 0.35873 0.12986 0.35821 0.12986 C 0.34076 0.12638 0.33177 0.12569 0.31576 0.11782 C 0.31068 0.11504 0.3056 0.1118 0.30065 0.10833 C 0.29219 0.10231 0.28724 0.09537 0.27787 0.09213 C 0.27318 0.0905 0.26836 0.0912 0.26354 0.09074 C 0.25287 0.08958 0.25339 0.08958 0.24375 0.08796 C 0.2375 0.08842 0.23112 0.08819 0.22487 0.08935 C 0.22227 0.09004 0.21992 0.09236 0.21732 0.09351 C 0.20196 0.09953 0.22253 0.08356 0.19232 0.10162 C 0.18125 0.1081 0.18633 0.10625 0.17709 0.10833 C 0.17513 0.10925 0.17318 0.11041 0.1711 0.11088 C 0.16276 0.11319 0.15143 0.11435 0.1431 0.11504 L 0.11498 0.11643 C 0.10716 0.11736 0.09922 0.11689 0.09154 0.11898 C 0.0888 0.1199 0.0724 0.13009 0.06732 0.13125 C 0.06146 0.1324 0.05573 0.13217 0.04987 0.13263 C 0.02696 0.13125 0.00873 0.1368 -0.01146 0.12314 C -0.01367 0.12152 -0.01575 0.11898 -0.01758 0.11643 C -0.02461 0.10648 -0.03802 0.08541 -0.03802 0.08541 C -0.0388 0.08217 -0.03971 0.07916 -0.04036 0.07592 C -0.04075 0.07338 -0.04114 0.0706 -0.04101 0.06782 C -0.03945 0.03356 -0.0401 0.03032 -0.03047 0.00439 C -0.02943 0.00185 -0.02864 -0.00116 -0.02747 -0.00348 C -0.02682 -0.00487 -0.02578 -0.00533 -0.02513 -0.00625 C -0.02409 -0.00787 -0.02318 -0.00996 -0.02213 -0.01158 C -0.01614 -0.02084 -0.02187 -0.01088 -0.01914 -0.01575 L -0.01914 -0.01575 " pathEditMode="relative" ptsTypes="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38A54CE-3E29-4E0A-A85C-276C5E6C23E2}"/>
</file>

<file path=customXml/itemProps2.xml><?xml version="1.0" encoding="utf-8"?>
<ds:datastoreItem xmlns:ds="http://schemas.openxmlformats.org/officeDocument/2006/customXml" ds:itemID="{B66B6575-3276-49AA-8A80-5F4DE58CC062}"/>
</file>

<file path=customXml/itemProps3.xml><?xml version="1.0" encoding="utf-8"?>
<ds:datastoreItem xmlns:ds="http://schemas.openxmlformats.org/officeDocument/2006/customXml" ds:itemID="{07061527-452F-4E65-949C-B1827A51DA03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2026-02-04T10:45:19Z</dcterms:created>
  <dcterms:modified xsi:type="dcterms:W3CDTF">2026-02-04T11:58:02Z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