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ED61-CF39-B0D9-B4F1-9170F5C01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AE4C32-290B-A37B-4962-965357BCD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F81D8-F53A-58DF-800C-D8715B57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91A71-6965-2DA1-DFD6-1A80799F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3AF1D-E3CA-F909-2F81-41376F4B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1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DAEDC-F75C-26D0-8002-621497C6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773606-82C0-122A-D21A-746E56DB1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A878D-B8F9-0E79-3BD7-5B47FDD0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1042B-44F3-B9BD-0054-9EA0527E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8B399-7002-FF45-4532-F856CA9B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0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0D608E-7443-AB87-2F48-734457D91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B3B93-CF64-5983-F12F-37A94C3C6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81696-7DD8-8FB5-4DB8-93F29803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A1E8D-96E4-5177-A2A4-7CCFFC07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50554-6E04-0595-5908-FFB12731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1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63EB-EC11-B1CA-6E70-6B40350D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E0F2D-E1E8-8ED1-06EB-3CCAFCFA0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B762C-F766-3F05-E2A8-0380D512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F59E-0765-787D-EB88-D211D010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539E8-27E6-7394-2E43-33F5E6C2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56BCC-A6AF-363D-AC5F-57E9D00A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BB86D6-51DE-9623-1766-C646F3E0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45188-59E7-0925-3557-31B4929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58CB8-7858-6BD7-F4AE-9ECB47FB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560AF-886A-D166-89DC-1E0C999F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8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EFB02-BDD1-EA0F-8A79-B1446B78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A1A1E-4F6F-0B1D-7F3A-889A4CC1E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664D70-F99C-F218-12C9-5DC56B77B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314E5-9DDD-4F51-4F35-F69E1229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EE0FF-A56B-0252-2D0A-920BA7AA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DA711C-4524-CAA0-83F3-FAF22318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2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6B5FC-D8B5-B15A-089E-3A1B38C2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8BA5A-1A70-4C7A-D56D-934496163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567594-5CA8-C7B7-7E25-5B65233F1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14AD3-769A-7BD7-9F00-6210811E1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27D982-437E-62F2-C5AE-F6CDD5DC2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D734DA-0955-C9F6-64CB-EFAF1730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97A2-E2E8-2989-EF18-2C968091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FC00F9-8E18-F0DF-B089-4C157F73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7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64E65-211E-9C3D-4F51-B73EC738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D1EAE3-EEA6-0D4D-C946-2F10B14B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7D1C1F-0F14-7668-758E-08E29E69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A67A2-F523-0B04-4EA3-4F750D3E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3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26737C-F4B2-FCF3-0604-7AD0F5B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782C38-68DC-5EF5-54F6-DEB90429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BBFBC-B17F-4F74-8397-A021AFB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3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0CE4-2107-639A-5A00-D97211DB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3BB1B-8CD3-671B-3FB7-A7D9289F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76C6E-2252-05CF-34DC-B7232D78A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693C8-37CC-F909-24D1-A88B0CFE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B6FCEC-607A-CCCD-8B08-BCC46873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D610B-DF38-D8BB-2308-60186E40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1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2E245-48C0-929D-6F51-F083EA5B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3EB5A0-F8E1-E337-9641-AD11CD381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7E544A-D56B-3CA6-8C2F-AF76387F7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1DDBD0-2F47-5E8B-92C6-00790C0E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8F78E-8210-B3C7-F5F4-5AF1578E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B6D6B-C0E1-FBDF-CF54-5ED467BA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A3665-2DE9-EF20-B10D-E793C518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D890BD-DD5E-777F-12DD-BDEB80669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5F02B-33C4-47C4-8279-AC5B93972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D505-A071-43FD-8C89-AAA446339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4243-E1E0-A12F-3EA3-95F58C0D7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26CEF-D6CD-9427-5E0D-4028880A4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5C45-06DC-487F-A2AA-5B67C3597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D1BA5D-41D2-9867-323E-4390580C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3017" cy="7018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812D7F-94BD-1639-2588-D6166645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49" y="4214932"/>
            <a:ext cx="2643068" cy="26430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4A8D22-EA28-B818-A2EF-90584FA30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4429" r="6329" b="8411"/>
          <a:stretch>
            <a:fillRect/>
          </a:stretch>
        </p:blipFill>
        <p:spPr>
          <a:xfrm>
            <a:off x="296663" y="1297515"/>
            <a:ext cx="4460545" cy="4423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5FBEC8-FD89-1FC3-EF3A-8C913A4FB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4938" r="5555" b="8519"/>
          <a:stretch>
            <a:fillRect/>
          </a:stretch>
        </p:blipFill>
        <p:spPr>
          <a:xfrm>
            <a:off x="5053196" y="1297516"/>
            <a:ext cx="4537424" cy="4423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6422C4-6968-3ED1-6635-6FFCB044A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754" cy="1178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CEDFD3-AE84-FE2E-8BCF-BC1784038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9" y="2108198"/>
            <a:ext cx="2419993" cy="25654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3DEFAFF5-9A5C-E45C-8CCD-C4766C0AF9C5}"/>
              </a:ext>
            </a:extLst>
          </p:cNvPr>
          <p:cNvSpPr/>
          <p:nvPr/>
        </p:nvSpPr>
        <p:spPr>
          <a:xfrm>
            <a:off x="3947556" y="1289047"/>
            <a:ext cx="855133" cy="8191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8538801-9F20-50C1-16D0-822335F963C3}"/>
              </a:ext>
            </a:extLst>
          </p:cNvPr>
          <p:cNvSpPr/>
          <p:nvPr/>
        </p:nvSpPr>
        <p:spPr>
          <a:xfrm>
            <a:off x="4140200" y="1297514"/>
            <a:ext cx="617008" cy="81068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A45AAC-BFA2-4489-A495-6F5CD4FD0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3814" y="2197669"/>
            <a:ext cx="932769" cy="9022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A88F0E-B75F-2265-D0FB-97B91BB90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099" y="2043755"/>
            <a:ext cx="932769" cy="9022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6C2DF0-0D73-0C65-729E-EA88A0A52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5013" y="2603011"/>
            <a:ext cx="932769" cy="9022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430FD39-6DC6-3BB9-71A3-D0EB6F2C3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060" y="3312646"/>
            <a:ext cx="932769" cy="9022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C3AB37-B4F7-6C41-6938-BFC26227B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604" y="3882550"/>
            <a:ext cx="932769" cy="902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F675889-4F4C-AD91-295A-778442922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8742" y="3590533"/>
            <a:ext cx="932769" cy="9022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ADBDBE-EFBE-07DC-8F4B-54CE93C90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4439" y="4637451"/>
            <a:ext cx="932769" cy="9022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E0F085-DCCF-8703-BCE4-AEEFE0118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759" y="4439385"/>
            <a:ext cx="932769" cy="902286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F6690DC-EA71-800F-CC7F-A663013F475F}"/>
              </a:ext>
            </a:extLst>
          </p:cNvPr>
          <p:cNvSpPr/>
          <p:nvPr/>
        </p:nvSpPr>
        <p:spPr>
          <a:xfrm>
            <a:off x="3753293" y="2243470"/>
            <a:ext cx="617008" cy="8106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061D8771-DD40-5ADA-179A-725273994112}"/>
              </a:ext>
            </a:extLst>
          </p:cNvPr>
          <p:cNvSpPr/>
          <p:nvPr/>
        </p:nvSpPr>
        <p:spPr>
          <a:xfrm>
            <a:off x="2481454" y="2016596"/>
            <a:ext cx="617008" cy="8106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45C64E3-92D4-8BB3-7C5F-07E5BE82FAC4}"/>
              </a:ext>
            </a:extLst>
          </p:cNvPr>
          <p:cNvSpPr/>
          <p:nvPr/>
        </p:nvSpPr>
        <p:spPr>
          <a:xfrm>
            <a:off x="1477926" y="2827280"/>
            <a:ext cx="1003528" cy="35185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554B333-32F2-E8D1-F454-EECFF8C74516}"/>
              </a:ext>
            </a:extLst>
          </p:cNvPr>
          <p:cNvSpPr/>
          <p:nvPr/>
        </p:nvSpPr>
        <p:spPr>
          <a:xfrm>
            <a:off x="2457782" y="3429000"/>
            <a:ext cx="640680" cy="822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62B30B5-AC7A-7E43-FD8A-1ACB538C49D0}"/>
              </a:ext>
            </a:extLst>
          </p:cNvPr>
          <p:cNvSpPr/>
          <p:nvPr/>
        </p:nvSpPr>
        <p:spPr>
          <a:xfrm>
            <a:off x="3306869" y="3840268"/>
            <a:ext cx="833332" cy="10507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62930D3-F5AB-85C3-8350-D42CD71953E7}"/>
              </a:ext>
            </a:extLst>
          </p:cNvPr>
          <p:cNvSpPr/>
          <p:nvPr/>
        </p:nvSpPr>
        <p:spPr>
          <a:xfrm>
            <a:off x="4235986" y="3590534"/>
            <a:ext cx="493552" cy="12546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E02F6C2-795E-0887-1DB6-3D7C42591151}"/>
              </a:ext>
            </a:extLst>
          </p:cNvPr>
          <p:cNvSpPr/>
          <p:nvPr/>
        </p:nvSpPr>
        <p:spPr>
          <a:xfrm>
            <a:off x="3753293" y="4890977"/>
            <a:ext cx="875093" cy="4637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12E9825-6180-6D5E-4F3C-6627DB2CBFD4}"/>
              </a:ext>
            </a:extLst>
          </p:cNvPr>
          <p:cNvSpPr/>
          <p:nvPr/>
        </p:nvSpPr>
        <p:spPr>
          <a:xfrm>
            <a:off x="1497343" y="4476651"/>
            <a:ext cx="569601" cy="10469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F58E32-9A03-4095-9D7C-5F84EDE30884}"/>
</file>

<file path=customXml/itemProps2.xml><?xml version="1.0" encoding="utf-8"?>
<ds:datastoreItem xmlns:ds="http://schemas.openxmlformats.org/officeDocument/2006/customXml" ds:itemID="{33FA7ABE-9202-4DB3-B8CC-BF3368D78540}"/>
</file>

<file path=customXml/itemProps3.xml><?xml version="1.0" encoding="utf-8"?>
<ds:datastoreItem xmlns:ds="http://schemas.openxmlformats.org/officeDocument/2006/customXml" ds:itemID="{8FD3CC73-32C1-4330-BF1F-8256ED6393DD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2026-02-06T00:35:07Z</dcterms:created>
  <dcterms:modified xsi:type="dcterms:W3CDTF">2026-02-06T14:49:37Z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