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72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0F4FD8-81EF-4F1A-AAD0-5AC55DA09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5A6627C-3AC2-4ECB-A89C-4119A7BF2C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1BB9AB6-1A21-4402-B445-05F076A43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9DA-D091-4181-876F-F396AF4B7C1E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B79620B-C779-4903-AF1D-4D3168831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33A6B3C-D632-4AFE-95FA-D094FD568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1E7F-93A5-413F-B6D7-F05B7EBCEA9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7610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C7D5BB-E6BE-4D48-AB70-AEF9CAED0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8A926FF-CEF2-4CCC-B4D9-659DE61A8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ADAB4CD-A73D-40A6-B5B9-6AF0DBA07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9DA-D091-4181-876F-F396AF4B7C1E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25BB49-A9F5-4BB4-8489-BDEF02259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F8E985A-DA85-4333-910F-036327278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1E7F-93A5-413F-B6D7-F05B7EBCEA9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81518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5C02054-16C4-4FD2-8DB9-31359C91B2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E26E30C-B645-4AD0-96B5-36E34A74F0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868EE48-0CC9-4B89-9C04-7D70F6979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9DA-D091-4181-876F-F396AF4B7C1E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91D4A12-9B4F-44E3-95F1-8D1B1578C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EC5C894-BFDF-4782-A61F-195A5450C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1E7F-93A5-413F-B6D7-F05B7EBCEA9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381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9D901C-2C11-4345-A527-D9D12B76E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CC5940E-D765-4A7E-8E51-C878BC41CA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FE84589-FA15-4069-BF38-982DEB95A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9DA-D091-4181-876F-F396AF4B7C1E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4DBA63C-8953-450B-B371-A3BDC3BB4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69EA9D5-3736-42C5-A106-00C81AC19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1E7F-93A5-413F-B6D7-F05B7EBCEA9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961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13D648-7638-4DBF-8B38-C5E395812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6CA91BE-FE80-4E22-B130-455C0C719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E498330-E677-40D4-9A59-15448074F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9DA-D091-4181-876F-F396AF4B7C1E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774CB18-A68F-461B-86EF-6FECF4C0D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55C5531-9A2E-49A6-B291-97A72E0C5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1E7F-93A5-413F-B6D7-F05B7EBCEA9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254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E139C1-24AE-40A1-93D8-3F73859C0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A215BD4-621F-437F-AA01-C0901F4AFB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C0F981D-96F9-478E-B977-EBAFB64467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54F02D9-3F05-40A3-8590-AE488329A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9DA-D091-4181-876F-F396AF4B7C1E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0750A1F-36E2-43DA-BCCF-F3E6267E4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247B960-A66B-49B2-B5E2-4BD158B33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1E7F-93A5-413F-B6D7-F05B7EBCEA9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6019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13F77F-5E81-408C-87C1-FBCD50C3D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251A3A8-A1DE-4672-9B72-3A3A7E3229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F6FDFE3-1877-43B8-966A-C6281AE3AF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1D5ED27F-74A8-48BB-B83D-4BF6662D0A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53B5CF60-8457-4342-9D83-5008EA77D7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4311DBC4-A667-4D9F-AB6E-48C70378B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9DA-D091-4181-876F-F396AF4B7C1E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496E6093-6347-4D9A-8F04-2B86E0BF8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30690EE-0513-49B5-82F6-8AB67C923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1E7F-93A5-413F-B6D7-F05B7EBCEA9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22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0B6B8A-4B6D-4817-B9B2-A38C7AC26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4EA798E-9470-46A0-9892-64C8F338C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9DA-D091-4181-876F-F396AF4B7C1E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CA56E1D-1781-47B0-A354-49D0E991E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77FBFABC-5B83-477C-BCEA-9576514C3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1E7F-93A5-413F-B6D7-F05B7EBCEA9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2290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04CE67A-CFBC-4DE5-A368-71A0AE6CB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9DA-D091-4181-876F-F396AF4B7C1E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4F764F3-AA3C-4E3F-B9EE-F94215D73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884FC84-8229-48D1-9096-B7466B0C4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1E7F-93A5-413F-B6D7-F05B7EBCEA9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1956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991F3F-FCC3-41BE-A0B5-59CA21369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81C0E72-71A4-48E0-8540-F21F048BA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52556B5-6AF2-428E-8AFB-20E24F4A58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DD7AA46-9CFC-4AF1-AB9B-EDB8F04BD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9DA-D091-4181-876F-F396AF4B7C1E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7EFA1DE-E7E8-4CEC-A472-9436372D9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87E3523-B70A-4EDE-A910-78AC2D29D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1E7F-93A5-413F-B6D7-F05B7EBCEA9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5412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C53C2B-82E1-4997-A2A5-C792DA993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90D6E8BD-7147-4181-A0AF-23C4D4C64A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BEFB4F3-0D1F-4CC5-A6F4-D5BE5C538C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EF9F005-9C66-422C-80A5-DA3B74F0A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9DA-D091-4181-876F-F396AF4B7C1E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FDFED39-2100-452D-9CC4-B9F416F7B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9EE92B3-04B5-40CC-B640-C7AC14233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1E7F-93A5-413F-B6D7-F05B7EBCEA9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34114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DF7951C6-6B67-41A6-AFFE-7404F1FED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90EC1DE-4F24-42DA-99A0-B5A9AABC4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79EFB7D-50BF-482A-89E9-7345207875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299DA-D091-4181-876F-F396AF4B7C1E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155A715-01A8-4DDD-A047-347EA0A096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1DBEF23-5BCB-4C6D-8A63-18DF8CD56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81E7F-93A5-413F-B6D7-F05B7EBCEA9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548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2AE8C2-508D-477D-8406-9E5D0DC66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797F07-513C-4967-9AB9-A8E0D2462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74" y="2939945"/>
            <a:ext cx="3683000" cy="3683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83A2F01-0878-4B8E-8A04-B85EDFEA88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99" y="510562"/>
            <a:ext cx="1764432" cy="176443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8823DC4-430C-4EB1-ABCB-6D6F64BEE2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63529" y="1554479"/>
            <a:ext cx="2048405" cy="204840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77D0F0D-946A-402A-A317-679B72039C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89809">
            <a:off x="3251108" y="289342"/>
            <a:ext cx="1928534" cy="192853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B96421A-B20C-4E29-A506-4C81C8F6E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473" y="4165837"/>
            <a:ext cx="2048405" cy="204840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E14157E-88F7-475C-8C90-6013CC0FF0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90060" y="2616140"/>
            <a:ext cx="1841989" cy="184198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1CB3F28-ABFB-4AE1-B9FC-EDAB575CD7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82816">
            <a:off x="5594866" y="437714"/>
            <a:ext cx="2048405" cy="204840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65D2FFE-A751-4E13-BEE5-BC85C2A934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89809">
            <a:off x="4422864" y="4494469"/>
            <a:ext cx="2048405" cy="204840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895763E-4E72-48EC-B997-5B097B8783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419" y="5225267"/>
            <a:ext cx="1839581" cy="159188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65FAA8F-D425-48F0-8CDC-85AF92DDE3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12" y="135633"/>
            <a:ext cx="2219896" cy="221989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B3BBF45-2631-4F06-A9FC-551561180D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997" y="4509665"/>
            <a:ext cx="1986828" cy="198682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27F6315-70E4-4A64-8CE6-D4E0DBE15B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812" y="4340181"/>
            <a:ext cx="1839581" cy="183958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B5D1787-2C32-41A7-9426-26C1961035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929" y="678238"/>
            <a:ext cx="2079719" cy="155978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102050E-1039-4C16-B855-9B6FFB3BE3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735" y="1554479"/>
            <a:ext cx="2361036" cy="2361036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B202166-94C5-44DF-A581-15BA8B6E23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39" y="2598800"/>
            <a:ext cx="2042772" cy="204277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FCAAEAE1-ABB4-4D69-8F09-38C2719B6F3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800" y="393802"/>
            <a:ext cx="1703558" cy="170355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B158F28-74B3-4470-9895-CB3EFC6396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656" y="2578682"/>
            <a:ext cx="1764432" cy="176443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FCC992E-D500-4BD8-A19C-7A57C313D2F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584" y="2578682"/>
            <a:ext cx="1841989" cy="1841989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55F94734-652E-4041-ADAE-10B2CF14C3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140" y="0"/>
            <a:ext cx="66657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4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E7886BE1-79CE-4A7F-B752-9767404DF09B}"/>
</file>

<file path=customXml/itemProps2.xml><?xml version="1.0" encoding="utf-8"?>
<ds:datastoreItem xmlns:ds="http://schemas.openxmlformats.org/officeDocument/2006/customXml" ds:itemID="{8EB02685-1992-4290-B9E9-4F6E52A99C1A}"/>
</file>

<file path=customXml/itemProps3.xml><?xml version="1.0" encoding="utf-8"?>
<ds:datastoreItem xmlns:ds="http://schemas.openxmlformats.org/officeDocument/2006/customXml" ds:itemID="{15A947F3-9E8F-4391-A8A6-64AA94D54A35}"/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Lenovo</dc:creator>
  <cp:lastModifiedBy>Lenovo</cp:lastModifiedBy>
  <cp:revision>4</cp:revision>
  <dcterms:created xsi:type="dcterms:W3CDTF">2026-02-06T11:50:26Z</dcterms:created>
  <dcterms:modified xsi:type="dcterms:W3CDTF">2026-02-06T12:33:26Z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