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1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commentAuthors.xml" ContentType="application/vnd.openxmlformats-officedocument.presentationml.commentAuthor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маркет" initials="м" lastIdx="1" clrIdx="0">
    <p:extLst>
      <p:ext uri="{19B8F6BF-5375-455C-9EA6-DF929625EA0E}">
        <p15:presenceInfo xmlns:p15="http://schemas.microsoft.com/office/powerpoint/2012/main" userId="471e392af239a38a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101" y="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1.xml"/><Relationship Id="rId3" Type="http://schemas.openxmlformats.org/officeDocument/2006/relationships/commentAuthors" Target="commentAuthors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10" Type="http://schemas.openxmlformats.org/officeDocument/2006/relationships/customXml" Target="../customXml/item3.xml"/><Relationship Id="rId4" Type="http://schemas.openxmlformats.org/officeDocument/2006/relationships/presProps" Target="presProps.xml"/><Relationship Id="rId9" Type="http://schemas.openxmlformats.org/officeDocument/2006/relationships/customXml" Target="../customXml/item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0FFFD6-A9E3-494C-AA73-5807089DE025}" type="datetimeFigureOut">
              <a:rPr lang="ru-RU" smtClean="0"/>
              <a:t>06.02.2026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61C55-9FF9-47A3-8FA6-9E6785493D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48443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0FFFD6-A9E3-494C-AA73-5807089DE025}" type="datetimeFigureOut">
              <a:rPr lang="ru-RU" smtClean="0"/>
              <a:t>06.02.2026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61C55-9FF9-47A3-8FA6-9E6785493D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03001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0FFFD6-A9E3-494C-AA73-5807089DE025}" type="datetimeFigureOut">
              <a:rPr lang="ru-RU" smtClean="0"/>
              <a:t>06.02.2026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61C55-9FF9-47A3-8FA6-9E6785493D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63719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0FFFD6-A9E3-494C-AA73-5807089DE025}" type="datetimeFigureOut">
              <a:rPr lang="ru-RU" smtClean="0"/>
              <a:t>06.02.2026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61C55-9FF9-47A3-8FA6-9E6785493D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82773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0FFFD6-A9E3-494C-AA73-5807089DE025}" type="datetimeFigureOut">
              <a:rPr lang="ru-RU" smtClean="0"/>
              <a:t>06.02.2026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61C55-9FF9-47A3-8FA6-9E6785493D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44303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0FFFD6-A9E3-494C-AA73-5807089DE025}" type="datetimeFigureOut">
              <a:rPr lang="ru-RU" smtClean="0"/>
              <a:t>06.02.2026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61C55-9FF9-47A3-8FA6-9E6785493D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33151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0FFFD6-A9E3-494C-AA73-5807089DE025}" type="datetimeFigureOut">
              <a:rPr lang="ru-RU" smtClean="0"/>
              <a:t>06.02.2026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61C55-9FF9-47A3-8FA6-9E6785493D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42532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0FFFD6-A9E3-494C-AA73-5807089DE025}" type="datetimeFigureOut">
              <a:rPr lang="ru-RU" smtClean="0"/>
              <a:t>06.02.2026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61C55-9FF9-47A3-8FA6-9E6785493D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7678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0FFFD6-A9E3-494C-AA73-5807089DE025}" type="datetimeFigureOut">
              <a:rPr lang="ru-RU" smtClean="0"/>
              <a:t>06.02.2026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61C55-9FF9-47A3-8FA6-9E6785493D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42024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0FFFD6-A9E3-494C-AA73-5807089DE025}" type="datetimeFigureOut">
              <a:rPr lang="ru-RU" smtClean="0"/>
              <a:t>06.02.2026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61C55-9FF9-47A3-8FA6-9E6785493D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63625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0FFFD6-A9E3-494C-AA73-5807089DE025}" type="datetimeFigureOut">
              <a:rPr lang="ru-RU" smtClean="0"/>
              <a:t>06.02.2026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61C55-9FF9-47A3-8FA6-9E6785493D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26118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0FFFD6-A9E3-494C-AA73-5807089DE025}" type="datetimeFigureOut">
              <a:rPr lang="ru-RU" smtClean="0"/>
              <a:t>06.02.2026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761C55-9FF9-47A3-8FA6-9E6785493D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43077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jpe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jpeg"/><Relationship Id="rId1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579" y="3592944"/>
            <a:ext cx="2965713" cy="296571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00" b="23681"/>
          <a:stretch/>
        </p:blipFill>
        <p:spPr>
          <a:xfrm>
            <a:off x="5055950" y="848658"/>
            <a:ext cx="3789459" cy="404820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Скругленный прямоугольник 7"/>
          <p:cNvSpPr/>
          <p:nvPr/>
        </p:nvSpPr>
        <p:spPr>
          <a:xfrm>
            <a:off x="5163212" y="5178057"/>
            <a:ext cx="3535138" cy="51435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Звери завтракают зеленью</a:t>
            </a:r>
            <a:endParaRPr lang="ru-RU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2" descr="AI и совместное творчество: как дети создают истории вместе - ProgKids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68" t="9321" r="32561"/>
          <a:stretch/>
        </p:blipFill>
        <p:spPr bwMode="auto">
          <a:xfrm>
            <a:off x="5057597" y="853170"/>
            <a:ext cx="3778390" cy="403917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30" name="Picture 6" descr="Галочка и крестик вектор (41 фото)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4" t="13188" r="56115" b="14430"/>
          <a:stretch/>
        </p:blipFill>
        <p:spPr bwMode="auto">
          <a:xfrm>
            <a:off x="4236034" y="5111720"/>
            <a:ext cx="751536" cy="775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5409667" y="5238555"/>
            <a:ext cx="30454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Зимой дети читали сказку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Picture 6" descr="Галочка и крестик вектор (41 фото)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792" t="18022" r="14441" b="15488"/>
          <a:stretch/>
        </p:blipFill>
        <p:spPr bwMode="auto">
          <a:xfrm>
            <a:off x="4240045" y="5172811"/>
            <a:ext cx="751537" cy="701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97" r="3990" b="28216"/>
          <a:stretch/>
        </p:blipFill>
        <p:spPr>
          <a:xfrm>
            <a:off x="5075859" y="855255"/>
            <a:ext cx="3754771" cy="40293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9" name="TextBox 18"/>
          <p:cNvSpPr txBox="1"/>
          <p:nvPr/>
        </p:nvSpPr>
        <p:spPr>
          <a:xfrm>
            <a:off x="5409667" y="5245789"/>
            <a:ext cx="32886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У зебры есть зеленый зонт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Picture 6" descr="Галочка и крестик вектор (41 фото)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4" t="13188" r="56115" b="14430"/>
          <a:stretch/>
        </p:blipFill>
        <p:spPr bwMode="auto">
          <a:xfrm>
            <a:off x="4249708" y="5115023"/>
            <a:ext cx="739751" cy="763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83" b="23086"/>
          <a:stretch/>
        </p:blipFill>
        <p:spPr>
          <a:xfrm>
            <a:off x="5087830" y="840262"/>
            <a:ext cx="3762208" cy="405931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3" name="TextBox 22"/>
          <p:cNvSpPr txBox="1"/>
          <p:nvPr/>
        </p:nvSpPr>
        <p:spPr>
          <a:xfrm>
            <a:off x="5844904" y="5241407"/>
            <a:ext cx="274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Зина чистит зубы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8" name="Picture 6" descr="Галочка и крестик вектор (41 фото)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4" t="13188" r="56115" b="14430"/>
          <a:stretch/>
        </p:blipFill>
        <p:spPr bwMode="auto">
          <a:xfrm>
            <a:off x="4258295" y="5101729"/>
            <a:ext cx="737298" cy="760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Страница 3 | Звездная дорожка Изображения – скачать бесплатно на Freepik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39" t="330" r="15121" b="6777"/>
          <a:stretch/>
        </p:blipFill>
        <p:spPr bwMode="auto">
          <a:xfrm>
            <a:off x="5051535" y="838062"/>
            <a:ext cx="3765840" cy="41001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4" name="TextBox 23"/>
          <p:cNvSpPr txBox="1"/>
          <p:nvPr/>
        </p:nvSpPr>
        <p:spPr>
          <a:xfrm>
            <a:off x="5728581" y="5250566"/>
            <a:ext cx="28919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В обед был звездопад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2" name="Picture 6" descr="Галочка и крестик вектор (41 фото)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76" t="16354" r="15103" b="11264"/>
          <a:stretch/>
        </p:blipFill>
        <p:spPr bwMode="auto">
          <a:xfrm>
            <a:off x="4259473" y="5121189"/>
            <a:ext cx="726355" cy="749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Скругленный прямоугольник 34"/>
          <p:cNvSpPr/>
          <p:nvPr/>
        </p:nvSpPr>
        <p:spPr>
          <a:xfrm>
            <a:off x="4531242" y="3852134"/>
            <a:ext cx="5045530" cy="104637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6" name="Рисунок 3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4077" y="924521"/>
            <a:ext cx="2439861" cy="2439861"/>
          </a:xfrm>
          <a:prstGeom prst="rect">
            <a:avLst/>
          </a:prstGeom>
        </p:spPr>
      </p:pic>
      <p:sp>
        <p:nvSpPr>
          <p:cNvPr id="34" name="Прямоугольник 33"/>
          <p:cNvSpPr/>
          <p:nvPr/>
        </p:nvSpPr>
        <p:spPr>
          <a:xfrm>
            <a:off x="6003634" y="4040795"/>
            <a:ext cx="1847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ru-RU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6361566" y="3852134"/>
            <a:ext cx="16065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ПАК</a:t>
            </a:r>
            <a:endParaRPr lang="ru-RU" sz="5400" b="1" cap="none" spc="0" dirty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Прямоугольник 38"/>
          <p:cNvSpPr/>
          <p:nvPr/>
        </p:nvSpPr>
        <p:spPr>
          <a:xfrm>
            <a:off x="4770410" y="3837799"/>
            <a:ext cx="163403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ЗОН</a:t>
            </a:r>
            <a:endParaRPr lang="ru-RU" sz="5400" b="1" cap="none" spc="0" dirty="0">
              <a:ln w="0"/>
              <a:solidFill>
                <a:srgbClr val="00B05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Прямоугольник 39"/>
          <p:cNvSpPr/>
          <p:nvPr/>
        </p:nvSpPr>
        <p:spPr>
          <a:xfrm>
            <a:off x="7934454" y="3857434"/>
            <a:ext cx="152958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ТИК</a:t>
            </a:r>
            <a:endParaRPr lang="ru-RU" sz="5400" b="1" cap="none" spc="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1" name="Рисунок 4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4721" y="3673301"/>
            <a:ext cx="1272864" cy="1272864"/>
          </a:xfrm>
          <a:prstGeom prst="rect">
            <a:avLst/>
          </a:prstGeom>
        </p:spPr>
      </p:pic>
      <p:pic>
        <p:nvPicPr>
          <p:cNvPr id="42" name="Рисунок 4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2791" y="1723901"/>
            <a:ext cx="1565959" cy="1715607"/>
          </a:xfrm>
          <a:prstGeom prst="rect">
            <a:avLst/>
          </a:prstGeom>
        </p:spPr>
      </p:pic>
      <p:pic>
        <p:nvPicPr>
          <p:cNvPr id="49" name="Рисунок 4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5527" y="1788700"/>
            <a:ext cx="1565959" cy="1715607"/>
          </a:xfrm>
          <a:prstGeom prst="rect">
            <a:avLst/>
          </a:prstGeom>
        </p:spPr>
      </p:pic>
      <p:sp>
        <p:nvSpPr>
          <p:cNvPr id="43" name="Прямоугольник 42"/>
          <p:cNvSpPr/>
          <p:nvPr/>
        </p:nvSpPr>
        <p:spPr>
          <a:xfrm>
            <a:off x="4922175" y="3852812"/>
            <a:ext cx="110799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0"/>
                <a:solidFill>
                  <a:srgbClr val="FFC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КА</a:t>
            </a:r>
            <a:endParaRPr lang="ru-RU" sz="5400" b="1" cap="none" spc="0" dirty="0">
              <a:ln w="0"/>
              <a:solidFill>
                <a:srgbClr val="FFC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Прямоугольник 43"/>
          <p:cNvSpPr/>
          <p:nvPr/>
        </p:nvSpPr>
        <p:spPr>
          <a:xfrm>
            <a:off x="6088227" y="3847986"/>
            <a:ext cx="102393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ЗУ</a:t>
            </a:r>
            <a:endParaRPr lang="ru-RU" sz="5400" b="1" cap="none" spc="0" dirty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Прямоугольник 44"/>
          <p:cNvSpPr/>
          <p:nvPr/>
        </p:nvSpPr>
        <p:spPr>
          <a:xfrm>
            <a:off x="8243814" y="3845796"/>
            <a:ext cx="118494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НА</a:t>
            </a:r>
            <a:endParaRPr lang="ru-RU" sz="5400" b="1" cap="none" spc="0" dirty="0">
              <a:ln w="0"/>
              <a:solidFill>
                <a:srgbClr val="7030A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Прямоугольник 45"/>
          <p:cNvSpPr/>
          <p:nvPr/>
        </p:nvSpPr>
        <p:spPr>
          <a:xfrm>
            <a:off x="7029899" y="3844900"/>
            <a:ext cx="136127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БЫ</a:t>
            </a:r>
            <a:endParaRPr lang="ru-RU" sz="5400" b="1" cap="none" spc="0" dirty="0">
              <a:ln w="0"/>
              <a:solidFill>
                <a:srgbClr val="FFFF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4" name="Рисунок 5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4083" y="3701615"/>
            <a:ext cx="1272864" cy="1272864"/>
          </a:xfrm>
          <a:prstGeom prst="rect">
            <a:avLst/>
          </a:prstGeom>
        </p:spPr>
      </p:pic>
      <p:pic>
        <p:nvPicPr>
          <p:cNvPr id="55" name="Рисунок 5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2769" y="3670162"/>
            <a:ext cx="1272864" cy="1272864"/>
          </a:xfrm>
          <a:prstGeom prst="rect">
            <a:avLst/>
          </a:prstGeom>
        </p:spPr>
      </p:pic>
      <p:pic>
        <p:nvPicPr>
          <p:cNvPr id="48" name="Рисунок 4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3762" y="723709"/>
            <a:ext cx="3146789" cy="3146789"/>
          </a:xfrm>
          <a:prstGeom prst="rect">
            <a:avLst/>
          </a:prstGeom>
        </p:spPr>
      </p:pic>
      <p:sp>
        <p:nvSpPr>
          <p:cNvPr id="50" name="Прямоугольник 49"/>
          <p:cNvSpPr/>
          <p:nvPr/>
        </p:nvSpPr>
        <p:spPr>
          <a:xfrm>
            <a:off x="4970031" y="3848214"/>
            <a:ext cx="157927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0"/>
                <a:solidFill>
                  <a:srgbClr val="00B0F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ЗЕБ</a:t>
            </a:r>
            <a:endParaRPr lang="ru-RU" sz="5400" b="1" cap="none" spc="0" dirty="0">
              <a:ln w="0"/>
              <a:solidFill>
                <a:srgbClr val="00B0F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Прямоугольник 50"/>
          <p:cNvSpPr/>
          <p:nvPr/>
        </p:nvSpPr>
        <p:spPr>
          <a:xfrm>
            <a:off x="6725250" y="3844900"/>
            <a:ext cx="10695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ТЕ</a:t>
            </a:r>
            <a:endParaRPr lang="ru-RU" sz="5400" b="1" cap="none" spc="0" dirty="0">
              <a:ln w="0"/>
              <a:solidFill>
                <a:srgbClr val="00B05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Прямоугольник 51"/>
          <p:cNvSpPr/>
          <p:nvPr/>
        </p:nvSpPr>
        <p:spPr>
          <a:xfrm>
            <a:off x="8202165" y="3853635"/>
            <a:ext cx="108561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РА</a:t>
            </a:r>
            <a:endParaRPr lang="ru-RU" sz="5400" b="1" cap="none" spc="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0" name="Рисунок 5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1618" y="3688822"/>
            <a:ext cx="1272864" cy="127286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395" y="390342"/>
            <a:ext cx="986368" cy="89544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2963" y="386670"/>
            <a:ext cx="5397309" cy="5500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66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4" fill="hold">
                      <p:stCondLst>
                        <p:cond delay="0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8" grpId="0" uiExpand="1" build="allAtOnce" animBg="1"/>
      <p:bldP spid="15" grpId="0"/>
      <p:bldP spid="15" grpId="1"/>
      <p:bldP spid="19" grpId="0"/>
      <p:bldP spid="19" grpId="1"/>
      <p:bldP spid="23" grpId="0"/>
      <p:bldP spid="23" grpId="1"/>
      <p:bldP spid="24" grpId="0"/>
      <p:bldP spid="24" grpId="1"/>
      <p:bldP spid="35" grpId="0" animBg="1"/>
      <p:bldP spid="35" grpId="1" animBg="1"/>
      <p:bldP spid="38" grpId="0"/>
      <p:bldP spid="38" grpId="1"/>
      <p:bldP spid="39" grpId="0"/>
      <p:bldP spid="39" grpId="1"/>
      <p:bldP spid="40" grpId="0"/>
      <p:bldP spid="40" grpId="1"/>
      <p:bldP spid="43" grpId="0"/>
      <p:bldP spid="43" grpId="1"/>
      <p:bldP spid="44" grpId="0"/>
      <p:bldP spid="44" grpId="1"/>
      <p:bldP spid="45" grpId="0"/>
      <p:bldP spid="45" grpId="1"/>
      <p:bldP spid="46" grpId="0"/>
      <p:bldP spid="46" grpId="1"/>
      <p:bldP spid="50" grpId="0"/>
      <p:bldP spid="50" grpId="1"/>
      <p:bldP spid="51" grpId="0"/>
      <p:bldP spid="51" grpId="1"/>
      <p:bldP spid="52" grpId="0"/>
      <p:bldP spid="52" grpId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85893f9a06dede89c67529cf8ccaf714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904e7a21b43c6d1864e2caed281f3db8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1C1C563D-2A8E-47B1-94CF-2A8E51BD330C}"/>
</file>

<file path=customXml/itemProps2.xml><?xml version="1.0" encoding="utf-8"?>
<ds:datastoreItem xmlns:ds="http://schemas.openxmlformats.org/officeDocument/2006/customXml" ds:itemID="{E2766D8A-A875-4F27-922C-1B725CF7E298}"/>
</file>

<file path=customXml/itemProps3.xml><?xml version="1.0" encoding="utf-8"?>
<ds:datastoreItem xmlns:ds="http://schemas.openxmlformats.org/officeDocument/2006/customXml" ds:itemID="{2D33651E-0316-424A-85D7-6830F064CE4F}"/>
</file>

<file path=docProps/app.xml><?xml version="1.0" encoding="utf-8"?>
<Properties xmlns="http://schemas.openxmlformats.org/officeDocument/2006/extended-properties" xmlns:vt="http://schemas.openxmlformats.org/officeDocument/2006/docPropsVTypes">
  <TotalTime>615</TotalTime>
  <Words>29</Words>
  <Application>Microsoft Office PowerPoint</Application>
  <PresentationFormat>Широкоэкранный</PresentationFormat>
  <Paragraphs>15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маркет</dc:creator>
  <cp:lastModifiedBy>маркет</cp:lastModifiedBy>
  <cp:revision>17</cp:revision>
  <dcterms:created xsi:type="dcterms:W3CDTF">2026-01-28T03:35:33Z</dcterms:created>
  <dcterms:modified xsi:type="dcterms:W3CDTF">2026-02-06T12:25:06Z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