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46CF5-EA45-EA27-FCB4-C44E1509C101}" v="1" dt="2026-02-11T22:18:16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AD46CF5-EA45-EA27-FCB4-C44E1509C101}"/>
    <pc:docChg chg="modSld">
      <pc:chgData name="" userId="" providerId="" clId="Web-{8AD46CF5-EA45-EA27-FCB4-C44E1509C101}" dt="2026-02-11T22:18:16.151" v="0"/>
      <pc:docMkLst>
        <pc:docMk/>
      </pc:docMkLst>
      <pc:sldChg chg="delSp">
        <pc:chgData name="" userId="" providerId="" clId="Web-{8AD46CF5-EA45-EA27-FCB4-C44E1509C101}" dt="2026-02-11T22:18:16.151" v="0"/>
        <pc:sldMkLst>
          <pc:docMk/>
          <pc:sldMk cId="1731494695" sldId="257"/>
        </pc:sldMkLst>
        <pc:picChg chg="del">
          <ac:chgData name="" userId="" providerId="" clId="Web-{8AD46CF5-EA45-EA27-FCB4-C44E1509C101}" dt="2026-02-11T22:18:16.151" v="0"/>
          <ac:picMkLst>
            <pc:docMk/>
            <pc:sldMk cId="1731494695" sldId="257"/>
            <ac:picMk id="2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1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7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8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0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3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3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5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3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9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82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C543-9A91-44E1-98F0-6DBAD874270D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0746-5445-4FF0-B7E8-EB82831C9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1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94DF89-69EA-EC24-4E57-4FC2F0D88781}"/>
              </a:ext>
            </a:extLst>
          </p:cNvPr>
          <p:cNvSpPr/>
          <p:nvPr/>
        </p:nvSpPr>
        <p:spPr>
          <a:xfrm>
            <a:off x="8868253" y="3578284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9239897" y="3957509"/>
            <a:ext cx="83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7B54BDF-E8AD-9EA0-88EF-5356D03A8DB2}"/>
              </a:ext>
            </a:extLst>
          </p:cNvPr>
          <p:cNvSpPr/>
          <p:nvPr/>
        </p:nvSpPr>
        <p:spPr>
          <a:xfrm>
            <a:off x="569167" y="17782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053938A-5ECC-F8CC-F64C-F5E55DFAD507}"/>
              </a:ext>
            </a:extLst>
          </p:cNvPr>
          <p:cNvSpPr/>
          <p:nvPr/>
        </p:nvSpPr>
        <p:spPr>
          <a:xfrm>
            <a:off x="569166" y="185733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CE2A6BA-3E1D-CDB6-E54C-9829A480BC4D}"/>
              </a:ext>
            </a:extLst>
          </p:cNvPr>
          <p:cNvSpPr/>
          <p:nvPr/>
        </p:nvSpPr>
        <p:spPr>
          <a:xfrm>
            <a:off x="569166" y="3578284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FAD02A2-895C-5510-BB74-C4FA5052C9F7}"/>
              </a:ext>
            </a:extLst>
          </p:cNvPr>
          <p:cNvSpPr/>
          <p:nvPr/>
        </p:nvSpPr>
        <p:spPr>
          <a:xfrm>
            <a:off x="569166" y="5297985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E651AF2-9C26-83E4-2332-45D195FD6B44}"/>
              </a:ext>
            </a:extLst>
          </p:cNvPr>
          <p:cNvSpPr/>
          <p:nvPr/>
        </p:nvSpPr>
        <p:spPr>
          <a:xfrm>
            <a:off x="2247138" y="17782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BBF5FA6-E303-7C58-EE5A-476596207C59}"/>
              </a:ext>
            </a:extLst>
          </p:cNvPr>
          <p:cNvSpPr/>
          <p:nvPr/>
        </p:nvSpPr>
        <p:spPr>
          <a:xfrm>
            <a:off x="2247137" y="185733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B2A1323-5C3D-A841-531D-65E22E8B70E1}"/>
              </a:ext>
            </a:extLst>
          </p:cNvPr>
          <p:cNvSpPr/>
          <p:nvPr/>
        </p:nvSpPr>
        <p:spPr>
          <a:xfrm>
            <a:off x="2247137" y="3578284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417EB20-F397-344F-BC15-A4110049DEB0}"/>
              </a:ext>
            </a:extLst>
          </p:cNvPr>
          <p:cNvSpPr/>
          <p:nvPr/>
        </p:nvSpPr>
        <p:spPr>
          <a:xfrm>
            <a:off x="2247137" y="5297985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F04D30F-D25C-B7F9-AFCE-B454DD2C9EC3}"/>
              </a:ext>
            </a:extLst>
          </p:cNvPr>
          <p:cNvSpPr/>
          <p:nvPr/>
        </p:nvSpPr>
        <p:spPr>
          <a:xfrm>
            <a:off x="3894853" y="17782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9C03C69-0451-3A69-15C9-E42A4D73BCC7}"/>
              </a:ext>
            </a:extLst>
          </p:cNvPr>
          <p:cNvSpPr/>
          <p:nvPr/>
        </p:nvSpPr>
        <p:spPr>
          <a:xfrm>
            <a:off x="3894852" y="185733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5938C0A-E8F8-7C7E-6B8F-57B229001289}"/>
              </a:ext>
            </a:extLst>
          </p:cNvPr>
          <p:cNvSpPr/>
          <p:nvPr/>
        </p:nvSpPr>
        <p:spPr>
          <a:xfrm>
            <a:off x="3894852" y="3578284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7D7A0B5-1183-C81C-02AA-2D1092933FF3}"/>
              </a:ext>
            </a:extLst>
          </p:cNvPr>
          <p:cNvSpPr/>
          <p:nvPr/>
        </p:nvSpPr>
        <p:spPr>
          <a:xfrm>
            <a:off x="3894852" y="5297985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5D5F261-2BFF-4B15-75CC-5ACDD9D14AF8}"/>
              </a:ext>
            </a:extLst>
          </p:cNvPr>
          <p:cNvSpPr/>
          <p:nvPr/>
        </p:nvSpPr>
        <p:spPr>
          <a:xfrm>
            <a:off x="5542568" y="17782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B6CF1E6-E3DF-0373-F73E-DB0A160B6C71}"/>
              </a:ext>
            </a:extLst>
          </p:cNvPr>
          <p:cNvSpPr/>
          <p:nvPr/>
        </p:nvSpPr>
        <p:spPr>
          <a:xfrm>
            <a:off x="5542567" y="185733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A20E1AB-5521-36A4-CE15-71BA4F824189}"/>
              </a:ext>
            </a:extLst>
          </p:cNvPr>
          <p:cNvSpPr/>
          <p:nvPr/>
        </p:nvSpPr>
        <p:spPr>
          <a:xfrm>
            <a:off x="5542567" y="3578284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A282908-09BD-2120-7A21-AA117C8E6174}"/>
              </a:ext>
            </a:extLst>
          </p:cNvPr>
          <p:cNvSpPr/>
          <p:nvPr/>
        </p:nvSpPr>
        <p:spPr>
          <a:xfrm>
            <a:off x="5542567" y="5297985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623D481-A6B7-E641-14F3-4B16925BFE2F}"/>
              </a:ext>
            </a:extLst>
          </p:cNvPr>
          <p:cNvSpPr/>
          <p:nvPr/>
        </p:nvSpPr>
        <p:spPr>
          <a:xfrm>
            <a:off x="7220539" y="17782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D28B25E-3AAA-79E0-53D7-C0EE560F88C9}"/>
              </a:ext>
            </a:extLst>
          </p:cNvPr>
          <p:cNvSpPr/>
          <p:nvPr/>
        </p:nvSpPr>
        <p:spPr>
          <a:xfrm>
            <a:off x="7220538" y="185733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B2B84C5-A759-8199-A5EA-3DE3F563B3D1}"/>
              </a:ext>
            </a:extLst>
          </p:cNvPr>
          <p:cNvSpPr/>
          <p:nvPr/>
        </p:nvSpPr>
        <p:spPr>
          <a:xfrm>
            <a:off x="7220538" y="3578284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E89DB56-D078-273C-EA38-3203CB6FDA43}"/>
              </a:ext>
            </a:extLst>
          </p:cNvPr>
          <p:cNvSpPr/>
          <p:nvPr/>
        </p:nvSpPr>
        <p:spPr>
          <a:xfrm>
            <a:off x="7220538" y="5297985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61A52DB-71AC-6143-9C67-EA09FFC182AD}"/>
              </a:ext>
            </a:extLst>
          </p:cNvPr>
          <p:cNvSpPr/>
          <p:nvPr/>
        </p:nvSpPr>
        <p:spPr>
          <a:xfrm>
            <a:off x="8868253" y="5297985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8FC00D21-75C8-12DE-E6B0-F2A4B03BF11A}"/>
              </a:ext>
            </a:extLst>
          </p:cNvPr>
          <p:cNvSpPr/>
          <p:nvPr/>
        </p:nvSpPr>
        <p:spPr>
          <a:xfrm>
            <a:off x="9562660" y="3270922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74E4B33D-D303-08E8-6895-8D2EE9B97887}"/>
              </a:ext>
            </a:extLst>
          </p:cNvPr>
          <p:cNvSpPr/>
          <p:nvPr/>
        </p:nvSpPr>
        <p:spPr>
          <a:xfrm>
            <a:off x="9584297" y="5023980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B0777DD-CF7C-F4B7-33D8-76D6A3498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06" y="5377428"/>
            <a:ext cx="1281586" cy="128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E4DD33A-53C3-4795-6EA4-B8B6B6359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78" y="3713097"/>
            <a:ext cx="1146806" cy="1146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CA920AE-8885-62F2-4DCB-047468E047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36" y="299957"/>
            <a:ext cx="1195089" cy="1195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C11556D-EA65-0C36-F677-43BFBF466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793" y="1929706"/>
            <a:ext cx="975171" cy="1297176"/>
          </a:xfrm>
          <a:custGeom>
            <a:avLst/>
            <a:gdLst>
              <a:gd name="connsiteX0" fmla="*/ 211412 w 445965"/>
              <a:gd name="connsiteY0" fmla="*/ 0 h 1609698"/>
              <a:gd name="connsiteX1" fmla="*/ 445965 w 445965"/>
              <a:gd name="connsiteY1" fmla="*/ 138768 h 1609698"/>
              <a:gd name="connsiteX2" fmla="*/ 445965 w 445965"/>
              <a:gd name="connsiteY2" fmla="*/ 1470332 h 1609698"/>
              <a:gd name="connsiteX3" fmla="*/ 235525 w 445965"/>
              <a:gd name="connsiteY3" fmla="*/ 1609698 h 1609698"/>
              <a:gd name="connsiteX4" fmla="*/ 0 w 445965"/>
              <a:gd name="connsiteY4" fmla="*/ 1470356 h 1609698"/>
              <a:gd name="connsiteX5" fmla="*/ 0 w 445965"/>
              <a:gd name="connsiteY5" fmla="*/ 140010 h 160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965" h="1609698">
                <a:moveTo>
                  <a:pt x="211412" y="0"/>
                </a:moveTo>
                <a:lnTo>
                  <a:pt x="445965" y="138768"/>
                </a:lnTo>
                <a:lnTo>
                  <a:pt x="445965" y="1470332"/>
                </a:lnTo>
                <a:lnTo>
                  <a:pt x="235525" y="1609698"/>
                </a:lnTo>
                <a:lnTo>
                  <a:pt x="0" y="1470356"/>
                </a:lnTo>
                <a:lnTo>
                  <a:pt x="0" y="14001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250DCF0-F6A2-6FAC-2D22-6B365B0E3D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10" y="5393810"/>
            <a:ext cx="1205151" cy="1205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2BEC23F-27AE-8F4F-11E1-92D32B08F8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35" y="3700894"/>
            <a:ext cx="1185584" cy="118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60758A4-52C6-1E88-A337-DE3EDDD5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754199">
            <a:off x="3740652" y="295392"/>
            <a:ext cx="1552844" cy="116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92AC877-C6C1-CA56-7E1D-A7B9CD5E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74449">
            <a:off x="2113142" y="1748122"/>
            <a:ext cx="1536630" cy="1536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B42F4F64-1A02-C77A-786F-C981BF62CC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1" y="5408848"/>
            <a:ext cx="1184782" cy="118478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2E6B277-0339-E37B-3F71-4B81D624E2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7" y="3562559"/>
            <a:ext cx="1430847" cy="143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364F0706-C0D0-895D-7E7E-D480E38D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218092">
            <a:off x="387826" y="-16023"/>
            <a:ext cx="2803532" cy="10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Стрелка: вниз 85">
            <a:extLst>
              <a:ext uri="{FF2B5EF4-FFF2-40B4-BE49-F238E27FC236}">
                <a16:creationId xmlns:a16="http://schemas.microsoft.com/office/drawing/2014/main" id="{F6A315EF-6569-89A7-C0E3-DE07FF9C73E3}"/>
              </a:ext>
            </a:extLst>
          </p:cNvPr>
          <p:cNvSpPr/>
          <p:nvPr/>
        </p:nvSpPr>
        <p:spPr>
          <a:xfrm>
            <a:off x="6197927" y="4992296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: вниз 86">
            <a:extLst>
              <a:ext uri="{FF2B5EF4-FFF2-40B4-BE49-F238E27FC236}">
                <a16:creationId xmlns:a16="http://schemas.microsoft.com/office/drawing/2014/main" id="{5FAA4A0C-A836-5407-74CE-B3ED4479E195}"/>
              </a:ext>
            </a:extLst>
          </p:cNvPr>
          <p:cNvSpPr/>
          <p:nvPr/>
        </p:nvSpPr>
        <p:spPr>
          <a:xfrm>
            <a:off x="2862957" y="5000667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: вниз 87">
            <a:extLst>
              <a:ext uri="{FF2B5EF4-FFF2-40B4-BE49-F238E27FC236}">
                <a16:creationId xmlns:a16="http://schemas.microsoft.com/office/drawing/2014/main" id="{765469A2-A5EC-D31E-4757-F5236680B2CD}"/>
              </a:ext>
            </a:extLst>
          </p:cNvPr>
          <p:cNvSpPr/>
          <p:nvPr/>
        </p:nvSpPr>
        <p:spPr>
          <a:xfrm>
            <a:off x="2862957" y="3285811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трелка: вниз 88">
            <a:extLst>
              <a:ext uri="{FF2B5EF4-FFF2-40B4-BE49-F238E27FC236}">
                <a16:creationId xmlns:a16="http://schemas.microsoft.com/office/drawing/2014/main" id="{F553F1BB-F4ED-25AF-2B95-942133A3192F}"/>
              </a:ext>
            </a:extLst>
          </p:cNvPr>
          <p:cNvSpPr/>
          <p:nvPr/>
        </p:nvSpPr>
        <p:spPr>
          <a:xfrm>
            <a:off x="2881616" y="1592606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трелка: вниз 89">
            <a:extLst>
              <a:ext uri="{FF2B5EF4-FFF2-40B4-BE49-F238E27FC236}">
                <a16:creationId xmlns:a16="http://schemas.microsoft.com/office/drawing/2014/main" id="{9A79BE29-6226-B231-FB0E-4C8B202D21B8}"/>
              </a:ext>
            </a:extLst>
          </p:cNvPr>
          <p:cNvSpPr/>
          <p:nvPr/>
        </p:nvSpPr>
        <p:spPr>
          <a:xfrm>
            <a:off x="6197927" y="1603023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трелка: вниз 90">
            <a:extLst>
              <a:ext uri="{FF2B5EF4-FFF2-40B4-BE49-F238E27FC236}">
                <a16:creationId xmlns:a16="http://schemas.microsoft.com/office/drawing/2014/main" id="{84845AB6-6A3B-931E-3FB0-63C31BED527A}"/>
              </a:ext>
            </a:extLst>
          </p:cNvPr>
          <p:cNvSpPr/>
          <p:nvPr/>
        </p:nvSpPr>
        <p:spPr>
          <a:xfrm>
            <a:off x="6197927" y="3285811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трелка: вниз 91">
            <a:extLst>
              <a:ext uri="{FF2B5EF4-FFF2-40B4-BE49-F238E27FC236}">
                <a16:creationId xmlns:a16="http://schemas.microsoft.com/office/drawing/2014/main" id="{12F05E45-679C-3E2A-E735-CF4FAB763BB7}"/>
              </a:ext>
            </a:extLst>
          </p:cNvPr>
          <p:cNvSpPr/>
          <p:nvPr/>
        </p:nvSpPr>
        <p:spPr>
          <a:xfrm rot="10800000">
            <a:off x="7817232" y="4992296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трелка: вниз 92">
            <a:extLst>
              <a:ext uri="{FF2B5EF4-FFF2-40B4-BE49-F238E27FC236}">
                <a16:creationId xmlns:a16="http://schemas.microsoft.com/office/drawing/2014/main" id="{D4A3E2CC-2BA7-FFA6-78EE-F8D8AB19A220}"/>
              </a:ext>
            </a:extLst>
          </p:cNvPr>
          <p:cNvSpPr/>
          <p:nvPr/>
        </p:nvSpPr>
        <p:spPr>
          <a:xfrm rot="10800000">
            <a:off x="7817231" y="3289187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: вниз 93">
            <a:extLst>
              <a:ext uri="{FF2B5EF4-FFF2-40B4-BE49-F238E27FC236}">
                <a16:creationId xmlns:a16="http://schemas.microsoft.com/office/drawing/2014/main" id="{BD08E69F-FB39-FA22-4A93-4D7010845EA2}"/>
              </a:ext>
            </a:extLst>
          </p:cNvPr>
          <p:cNvSpPr/>
          <p:nvPr/>
        </p:nvSpPr>
        <p:spPr>
          <a:xfrm rot="10800000">
            <a:off x="7832186" y="1595115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: вниз 94">
            <a:extLst>
              <a:ext uri="{FF2B5EF4-FFF2-40B4-BE49-F238E27FC236}">
                <a16:creationId xmlns:a16="http://schemas.microsoft.com/office/drawing/2014/main" id="{8A950CE3-8C4F-35C1-53EB-E3F7768E01DA}"/>
              </a:ext>
            </a:extLst>
          </p:cNvPr>
          <p:cNvSpPr/>
          <p:nvPr/>
        </p:nvSpPr>
        <p:spPr>
          <a:xfrm rot="10800000">
            <a:off x="4532072" y="5024267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: вниз 95">
            <a:extLst>
              <a:ext uri="{FF2B5EF4-FFF2-40B4-BE49-F238E27FC236}">
                <a16:creationId xmlns:a16="http://schemas.microsoft.com/office/drawing/2014/main" id="{AC6C4AB4-E768-49E1-B3C9-C7B6B327ECDD}"/>
              </a:ext>
            </a:extLst>
          </p:cNvPr>
          <p:cNvSpPr/>
          <p:nvPr/>
        </p:nvSpPr>
        <p:spPr>
          <a:xfrm rot="10800000">
            <a:off x="4532071" y="3321158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трелка: вниз 96">
            <a:extLst>
              <a:ext uri="{FF2B5EF4-FFF2-40B4-BE49-F238E27FC236}">
                <a16:creationId xmlns:a16="http://schemas.microsoft.com/office/drawing/2014/main" id="{1F71E142-3163-456C-68BE-80AF433189B2}"/>
              </a:ext>
            </a:extLst>
          </p:cNvPr>
          <p:cNvSpPr/>
          <p:nvPr/>
        </p:nvSpPr>
        <p:spPr>
          <a:xfrm rot="10800000">
            <a:off x="4547026" y="1627086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: вниз 97">
            <a:extLst>
              <a:ext uri="{FF2B5EF4-FFF2-40B4-BE49-F238E27FC236}">
                <a16:creationId xmlns:a16="http://schemas.microsoft.com/office/drawing/2014/main" id="{27A22726-09A7-C915-532F-D2DF252E9B35}"/>
              </a:ext>
            </a:extLst>
          </p:cNvPr>
          <p:cNvSpPr/>
          <p:nvPr/>
        </p:nvSpPr>
        <p:spPr>
          <a:xfrm rot="10800000">
            <a:off x="1214949" y="5024267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: вниз 98">
            <a:extLst>
              <a:ext uri="{FF2B5EF4-FFF2-40B4-BE49-F238E27FC236}">
                <a16:creationId xmlns:a16="http://schemas.microsoft.com/office/drawing/2014/main" id="{23B0B400-071B-D760-DA92-7FFD864A34A9}"/>
              </a:ext>
            </a:extLst>
          </p:cNvPr>
          <p:cNvSpPr/>
          <p:nvPr/>
        </p:nvSpPr>
        <p:spPr>
          <a:xfrm rot="10800000">
            <a:off x="1214948" y="3321158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: вниз 99">
            <a:extLst>
              <a:ext uri="{FF2B5EF4-FFF2-40B4-BE49-F238E27FC236}">
                <a16:creationId xmlns:a16="http://schemas.microsoft.com/office/drawing/2014/main" id="{98826293-9DFF-DAFB-91F1-26CE330F185B}"/>
              </a:ext>
            </a:extLst>
          </p:cNvPr>
          <p:cNvSpPr/>
          <p:nvPr/>
        </p:nvSpPr>
        <p:spPr>
          <a:xfrm rot="10800000">
            <a:off x="1229903" y="1627086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: вниз 100">
            <a:extLst>
              <a:ext uri="{FF2B5EF4-FFF2-40B4-BE49-F238E27FC236}">
                <a16:creationId xmlns:a16="http://schemas.microsoft.com/office/drawing/2014/main" id="{C25C3935-4D11-BC67-F253-2FF4C72A07E9}"/>
              </a:ext>
            </a:extLst>
          </p:cNvPr>
          <p:cNvSpPr/>
          <p:nvPr/>
        </p:nvSpPr>
        <p:spPr>
          <a:xfrm rot="5400000">
            <a:off x="5340641" y="5791300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трелка: вниз 101">
            <a:extLst>
              <a:ext uri="{FF2B5EF4-FFF2-40B4-BE49-F238E27FC236}">
                <a16:creationId xmlns:a16="http://schemas.microsoft.com/office/drawing/2014/main" id="{3C29B65E-711F-C590-02BB-F8E2D3B6B163}"/>
              </a:ext>
            </a:extLst>
          </p:cNvPr>
          <p:cNvSpPr/>
          <p:nvPr/>
        </p:nvSpPr>
        <p:spPr>
          <a:xfrm rot="5400000">
            <a:off x="2020392" y="5837735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: вниз 102">
            <a:extLst>
              <a:ext uri="{FF2B5EF4-FFF2-40B4-BE49-F238E27FC236}">
                <a16:creationId xmlns:a16="http://schemas.microsoft.com/office/drawing/2014/main" id="{2B7AEF50-E951-0B0F-9BD7-A8F3E9B2A454}"/>
              </a:ext>
            </a:extLst>
          </p:cNvPr>
          <p:cNvSpPr/>
          <p:nvPr/>
        </p:nvSpPr>
        <p:spPr>
          <a:xfrm rot="5400000">
            <a:off x="8647581" y="5817332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трелка: вниз 103">
            <a:extLst>
              <a:ext uri="{FF2B5EF4-FFF2-40B4-BE49-F238E27FC236}">
                <a16:creationId xmlns:a16="http://schemas.microsoft.com/office/drawing/2014/main" id="{191658B4-A3D1-6CA2-B209-8376B96E7513}"/>
              </a:ext>
            </a:extLst>
          </p:cNvPr>
          <p:cNvSpPr/>
          <p:nvPr/>
        </p:nvSpPr>
        <p:spPr>
          <a:xfrm rot="5400000">
            <a:off x="6976614" y="759646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трелка: вниз 104">
            <a:extLst>
              <a:ext uri="{FF2B5EF4-FFF2-40B4-BE49-F238E27FC236}">
                <a16:creationId xmlns:a16="http://schemas.microsoft.com/office/drawing/2014/main" id="{212124D4-DB93-513D-8F69-B2D46280DE28}"/>
              </a:ext>
            </a:extLst>
          </p:cNvPr>
          <p:cNvSpPr/>
          <p:nvPr/>
        </p:nvSpPr>
        <p:spPr>
          <a:xfrm rot="5400000">
            <a:off x="3679186" y="759646"/>
            <a:ext cx="149290" cy="2705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ACED0172-AC8B-1E01-9715-31472873A9CF}"/>
              </a:ext>
            </a:extLst>
          </p:cNvPr>
          <p:cNvSpPr/>
          <p:nvPr/>
        </p:nvSpPr>
        <p:spPr>
          <a:xfrm>
            <a:off x="584072" y="184194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A57AD828-16C8-6686-2497-9DAD6E1D3091}"/>
              </a:ext>
            </a:extLst>
          </p:cNvPr>
          <p:cNvSpPr/>
          <p:nvPr/>
        </p:nvSpPr>
        <p:spPr>
          <a:xfrm>
            <a:off x="573467" y="3583206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B7F5A60-EEB6-5953-2771-C56DB2B6E357}"/>
              </a:ext>
            </a:extLst>
          </p:cNvPr>
          <p:cNvSpPr/>
          <p:nvPr/>
        </p:nvSpPr>
        <p:spPr>
          <a:xfrm>
            <a:off x="2243376" y="1856484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4228388C-9643-C0C4-9BA5-56C9C53B0CE6}"/>
              </a:ext>
            </a:extLst>
          </p:cNvPr>
          <p:cNvSpPr/>
          <p:nvPr/>
        </p:nvSpPr>
        <p:spPr>
          <a:xfrm>
            <a:off x="2251819" y="5295915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id="{6D4326EC-AB0B-ED04-53A0-41D84704D0B6}"/>
              </a:ext>
            </a:extLst>
          </p:cNvPr>
          <p:cNvSpPr/>
          <p:nvPr/>
        </p:nvSpPr>
        <p:spPr>
          <a:xfrm>
            <a:off x="3898793" y="17575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: скругленные углы 115">
            <a:extLst>
              <a:ext uri="{FF2B5EF4-FFF2-40B4-BE49-F238E27FC236}">
                <a16:creationId xmlns:a16="http://schemas.microsoft.com/office/drawing/2014/main" id="{A3975C69-B077-A922-2ABF-2C9DAB5BB753}"/>
              </a:ext>
            </a:extLst>
          </p:cNvPr>
          <p:cNvSpPr/>
          <p:nvPr/>
        </p:nvSpPr>
        <p:spPr>
          <a:xfrm>
            <a:off x="3898794" y="3576382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: скругленные углы 118">
            <a:extLst>
              <a:ext uri="{FF2B5EF4-FFF2-40B4-BE49-F238E27FC236}">
                <a16:creationId xmlns:a16="http://schemas.microsoft.com/office/drawing/2014/main" id="{8F0CF51C-65EF-580B-48F9-F0B0DF8B5065}"/>
              </a:ext>
            </a:extLst>
          </p:cNvPr>
          <p:cNvSpPr/>
          <p:nvPr/>
        </p:nvSpPr>
        <p:spPr>
          <a:xfrm>
            <a:off x="5528590" y="1867151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1B03F5BE-A62E-6360-9362-7CA3A6C0513B}"/>
              </a:ext>
            </a:extLst>
          </p:cNvPr>
          <p:cNvSpPr/>
          <p:nvPr/>
        </p:nvSpPr>
        <p:spPr>
          <a:xfrm>
            <a:off x="5545609" y="530582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BE0B1B0F-CDFD-DBF2-3CBE-D98B24D4094C}"/>
              </a:ext>
            </a:extLst>
          </p:cNvPr>
          <p:cNvSpPr/>
          <p:nvPr/>
        </p:nvSpPr>
        <p:spPr>
          <a:xfrm>
            <a:off x="7216364" y="178158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0829FFEF-647D-E329-9A1D-7D3E39B1310E}"/>
              </a:ext>
            </a:extLst>
          </p:cNvPr>
          <p:cNvSpPr/>
          <p:nvPr/>
        </p:nvSpPr>
        <p:spPr>
          <a:xfrm>
            <a:off x="7229198" y="3583374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: скругленные углы 127">
            <a:extLst>
              <a:ext uri="{FF2B5EF4-FFF2-40B4-BE49-F238E27FC236}">
                <a16:creationId xmlns:a16="http://schemas.microsoft.com/office/drawing/2014/main" id="{F8DAC230-E6CE-9C70-7667-9AE94418FC4C}"/>
              </a:ext>
            </a:extLst>
          </p:cNvPr>
          <p:cNvSpPr/>
          <p:nvPr/>
        </p:nvSpPr>
        <p:spPr>
          <a:xfrm>
            <a:off x="8864309" y="3589225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07CC2DFC-4C57-AF2A-82D1-A0CD7916CAF4}"/>
              </a:ext>
            </a:extLst>
          </p:cNvPr>
          <p:cNvSpPr/>
          <p:nvPr/>
        </p:nvSpPr>
        <p:spPr>
          <a:xfrm>
            <a:off x="8878986" y="5308926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7579694" y="5677210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E3C14769-579B-DFBC-A5A6-06E0C2625E41}"/>
              </a:ext>
            </a:extLst>
          </p:cNvPr>
          <p:cNvSpPr/>
          <p:nvPr/>
        </p:nvSpPr>
        <p:spPr>
          <a:xfrm>
            <a:off x="7216365" y="5308815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553450" y="2229760"/>
            <a:ext cx="77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2C3ED9D0-0D3B-9D7E-247B-C55C26378A25}"/>
              </a:ext>
            </a:extLst>
          </p:cNvPr>
          <p:cNvSpPr/>
          <p:nvPr/>
        </p:nvSpPr>
        <p:spPr>
          <a:xfrm>
            <a:off x="7234515" y="1861616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929693" y="547767"/>
            <a:ext cx="71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id="{E50D9CC8-3DA8-DD91-7208-AD1AEE25D8A6}"/>
              </a:ext>
            </a:extLst>
          </p:cNvPr>
          <p:cNvSpPr/>
          <p:nvPr/>
        </p:nvSpPr>
        <p:spPr>
          <a:xfrm>
            <a:off x="5544655" y="184194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5913013" y="3955353"/>
            <a:ext cx="71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:a16="http://schemas.microsoft.com/office/drawing/2014/main" id="{FBF580EA-BE1C-E5AC-78F2-19C499D9B6CB}"/>
              </a:ext>
            </a:extLst>
          </p:cNvPr>
          <p:cNvSpPr/>
          <p:nvPr/>
        </p:nvSpPr>
        <p:spPr>
          <a:xfrm>
            <a:off x="5546510" y="3574057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4256215" y="5677210"/>
            <a:ext cx="85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Прямоугольник: скругленные углы 116">
            <a:extLst>
              <a:ext uri="{FF2B5EF4-FFF2-40B4-BE49-F238E27FC236}">
                <a16:creationId xmlns:a16="http://schemas.microsoft.com/office/drawing/2014/main" id="{87090477-4379-2B7E-368D-52D9ECDDBCD3}"/>
              </a:ext>
            </a:extLst>
          </p:cNvPr>
          <p:cNvSpPr/>
          <p:nvPr/>
        </p:nvSpPr>
        <p:spPr>
          <a:xfrm>
            <a:off x="3898795" y="5295915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TextBox 2047"/>
          <p:cNvSpPr txBox="1"/>
          <p:nvPr/>
        </p:nvSpPr>
        <p:spPr>
          <a:xfrm>
            <a:off x="4266465" y="2273722"/>
            <a:ext cx="62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ТРУ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: скругленные углы 114">
            <a:extLst>
              <a:ext uri="{FF2B5EF4-FFF2-40B4-BE49-F238E27FC236}">
                <a16:creationId xmlns:a16="http://schemas.microsoft.com/office/drawing/2014/main" id="{630B25A8-AEBB-86FB-515F-35D3A23550C5}"/>
              </a:ext>
            </a:extLst>
          </p:cNvPr>
          <p:cNvSpPr/>
          <p:nvPr/>
        </p:nvSpPr>
        <p:spPr>
          <a:xfrm>
            <a:off x="3890909" y="1855263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TextBox 2048"/>
          <p:cNvSpPr txBox="1"/>
          <p:nvPr/>
        </p:nvSpPr>
        <p:spPr>
          <a:xfrm>
            <a:off x="2599972" y="585892"/>
            <a:ext cx="88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568AA332-D216-98C3-CEE4-BE5B3F5AE5C3}"/>
              </a:ext>
            </a:extLst>
          </p:cNvPr>
          <p:cNvSpPr/>
          <p:nvPr/>
        </p:nvSpPr>
        <p:spPr>
          <a:xfrm>
            <a:off x="2240876" y="166471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TextBox 2050"/>
          <p:cNvSpPr txBox="1"/>
          <p:nvPr/>
        </p:nvSpPr>
        <p:spPr>
          <a:xfrm>
            <a:off x="2578123" y="3946359"/>
            <a:ext cx="10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ТРО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CB0D7485-3166-05A5-5181-F0F2CC702C7D}"/>
              </a:ext>
            </a:extLst>
          </p:cNvPr>
          <p:cNvSpPr/>
          <p:nvPr/>
        </p:nvSpPr>
        <p:spPr>
          <a:xfrm>
            <a:off x="2251081" y="3574057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3" name="TextBox 2052"/>
          <p:cNvSpPr txBox="1"/>
          <p:nvPr/>
        </p:nvSpPr>
        <p:spPr>
          <a:xfrm>
            <a:off x="870960" y="5687118"/>
            <a:ext cx="92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ДРА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568AB079-C66A-C4E5-9439-4D47132B5F26}"/>
              </a:ext>
            </a:extLst>
          </p:cNvPr>
          <p:cNvSpPr/>
          <p:nvPr/>
        </p:nvSpPr>
        <p:spPr>
          <a:xfrm>
            <a:off x="566124" y="5295915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5" name="TextBox 2054"/>
          <p:cNvSpPr txBox="1"/>
          <p:nvPr/>
        </p:nvSpPr>
        <p:spPr>
          <a:xfrm>
            <a:off x="940600" y="2215801"/>
            <a:ext cx="64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>
            <a:extLst>
              <a:ext uri="{FF2B5EF4-FFF2-40B4-BE49-F238E27FC236}">
                <a16:creationId xmlns:a16="http://schemas.microsoft.com/office/drawing/2014/main" id="{BA7FD529-F470-ED16-428D-D6A82316C7FF}"/>
              </a:ext>
            </a:extLst>
          </p:cNvPr>
          <p:cNvSpPr/>
          <p:nvPr/>
        </p:nvSpPr>
        <p:spPr>
          <a:xfrm>
            <a:off x="564040" y="1867151"/>
            <a:ext cx="1380931" cy="1408922"/>
          </a:xfrm>
          <a:prstGeom prst="roundRect">
            <a:avLst>
              <a:gd name="adj" fmla="val 10586"/>
            </a:avLst>
          </a:prstGeom>
          <a:gradFill>
            <a:gsLst>
              <a:gs pos="0">
                <a:schemeClr val="accent4"/>
              </a:gs>
              <a:gs pos="82000">
                <a:schemeClr val="accent4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Рисунок 20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698" y="5756866"/>
            <a:ext cx="921733" cy="836764"/>
          </a:xfrm>
          <a:prstGeom prst="rect">
            <a:avLst/>
          </a:prstGeom>
        </p:spPr>
      </p:pic>
      <p:pic>
        <p:nvPicPr>
          <p:cNvPr id="2059" name="Рисунок 20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65" y="801533"/>
            <a:ext cx="5459219" cy="55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106" grpId="0" animBg="1"/>
      <p:bldP spid="108" grpId="0" animBg="1"/>
      <p:bldP spid="111" grpId="0" animBg="1"/>
      <p:bldP spid="113" grpId="0" animBg="1"/>
      <p:bldP spid="114" grpId="0" animBg="1"/>
      <p:bldP spid="116" grpId="0" animBg="1"/>
      <p:bldP spid="119" grpId="0" animBg="1"/>
      <p:bldP spid="121" grpId="0" animBg="1"/>
      <p:bldP spid="122" grpId="0" animBg="1"/>
      <p:bldP spid="124" grpId="0" animBg="1"/>
      <p:bldP spid="128" grpId="0" animBg="1"/>
      <p:bldP spid="129" grpId="0" animBg="1"/>
      <p:bldP spid="125" grpId="0" animBg="1"/>
      <p:bldP spid="123" grpId="0" animBg="1"/>
      <p:bldP spid="118" grpId="0" animBg="1"/>
      <p:bldP spid="120" grpId="0" animBg="1"/>
      <p:bldP spid="117" grpId="0" animBg="1"/>
      <p:bldP spid="115" grpId="0" animBg="1"/>
      <p:bldP spid="110" grpId="0" animBg="1"/>
      <p:bldP spid="112" grpId="0" animBg="1"/>
      <p:bldP spid="109" grpId="0" animBg="1"/>
      <p:bldP spid="10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A9C9F-C5D6-435D-9F23-B73B7BD220D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9A46F99D-2B65-4160-A2EC-12E0954B02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9B985A-64B2-47ED-B2C0-FB407F6203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5</cp:revision>
  <dcterms:created xsi:type="dcterms:W3CDTF">2026-02-04T18:41:10Z</dcterms:created>
  <dcterms:modified xsi:type="dcterms:W3CDTF">2026-02-11T22:18:17Z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