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56"/>
    <a:srgbClr val="FFBBA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0" autoAdjust="0"/>
  </p:normalViewPr>
  <p:slideViewPr>
    <p:cSldViewPr snapToGrid="0">
      <p:cViewPr>
        <p:scale>
          <a:sx n="60" d="100"/>
          <a:sy n="60" d="100"/>
        </p:scale>
        <p:origin x="3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3C8F-362E-4BE9-9A01-3BB09954DC62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34309-7691-4FEC-BF57-0C65338FC7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873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34309-7691-4FEC-BF57-0C65338FC71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93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6862A-5EA4-4316-82F5-0022A341E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FB64DF-ECF4-4F93-B2E1-C178DA6F0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B93F5B-630D-4182-9841-1BB75B52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8BE1C9-4BF5-4704-A6B6-124862B9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47E425-174A-46BD-B42A-D8DB45DD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0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1A32E-34FE-471B-8D5A-5FBD5D7E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1C80887-6D6B-4683-9C98-1CC076096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F35A4F-7F1A-4A0F-8990-AD2E8952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931184-3008-4032-B42F-0AEF6997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5450CD-AC5A-4CE3-8D29-AE204D00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11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8B5713-19A8-478A-B369-D8A15B294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FDBE47-2821-4179-904A-51179101F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70A3C87-EB2F-48A2-83C5-9E559DE6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B77235-CBEF-4815-9BFA-8F5BC1FD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28DB7C-E029-45B6-ADA5-AF23D05C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46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E11A2-51A7-4A8B-BDD9-7C6D407D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687A9D-DCE1-4F4A-8438-CD941D65F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13165-CFC9-4F0D-9217-50C41FD4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85D5AA-C256-47BB-AF37-D0390706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188D39-4FE5-408A-ABEC-12377F27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85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75406-2F75-476D-B72A-DB834311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489CD1A-73B6-4EEB-BD73-93FF44620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4C992-82B1-4E60-B643-549CCE9B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A0500A-E816-4E78-A715-D44578D4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2093E2-D20A-4C7F-8246-EB9B5364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6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E3F1F-A2F8-4AF2-A23E-1E54EB6DD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270E8DF-F1CF-4B4D-9D2B-7D928C52E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63EB87-E860-45E2-B37D-F0F10659F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0A85674-1BA0-4F36-A8B4-8CFB6ED2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0427023-F04A-4893-8016-3772FE75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42F998-2E31-4946-9EE2-2E892966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859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328A5-6CC1-4EBA-9970-96162B9C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3916CF-6BCF-40FA-9499-59F16E814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9765805-520B-4943-BC74-F218CF8BB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2C817C2-F8B9-4415-9DA4-C0FD36368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C9D5C44-8344-4D68-A0DF-A83D44BE7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28B0A91-5562-4403-ABCA-9A8AAC39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D9DE0CB-7DB4-4615-8279-406C3768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A74823-BFC1-4E20-8EA1-A47AF5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557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9F177-38A7-4C3D-B598-54434500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4154952-0448-45AF-AFD6-74B01153A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A70D6A9-F97C-4250-B719-A32F19AA8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7DDBBB9-882F-4FA7-8CB3-D762E020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65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1B0C6-35A8-4F14-A510-8294378A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472C040-4EEF-4ABB-ABE2-1098D6FE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1EF8F8-8AFB-4FC1-8CA3-4138E0A3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425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96649-80FB-485F-B5AF-5C585DC4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EF839B8-F0B3-49E3-A6A9-656C304B3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65764B-AFFE-46B1-A9A7-048A7F5C7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0A66C6B-21C5-4B60-89B6-187D0E69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088BC6-4103-4B81-BAE3-60B28ED7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4E53AC-50AF-46DC-8DC8-A20F9275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831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3EE26-59C1-4FDA-89A2-FF9CFFE1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CFA67DB-DB9F-4D0A-807E-4B009ECED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BADD929-87A4-49D5-AA8E-515FB9FB0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E350DC-1C94-47BE-AAB2-0CF249FD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0C965F-2268-45B9-A653-4C54C049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4B68A8B-5C3D-4C27-85DF-53E3EE78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9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74891AE-64C6-43D1-92C9-1CB6FE33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7FC86DE-61F2-42E3-A28D-48BAFCEA0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D9CF0C-5970-40BC-A4EE-E52C42002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4C5A-3793-4EDB-AFF0-FCDD49FC5B66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D97423-4B5E-4B0C-AD01-B4AC5CE0A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94F128-3205-4BDA-8DD2-9D06641E3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942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EDDF1-17E2-43DF-B884-8905D7AF9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1418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19E0BC97-D703-4D09-BB64-54A75942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4885" y="3414790"/>
            <a:ext cx="950912" cy="944816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0820D635-9317-475D-A3C8-0BCEA7CF2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3984" y="579873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>
            <a:extLst>
              <a:ext uri="{FF2B5EF4-FFF2-40B4-BE49-F238E27FC236}">
                <a16:creationId xmlns:a16="http://schemas.microsoft.com/office/drawing/2014/main" id="{EA9C317D-F0CC-43E9-8A4C-159CAFB2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0028" y="1848699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>
            <a:extLst>
              <a:ext uri="{FF2B5EF4-FFF2-40B4-BE49-F238E27FC236}">
                <a16:creationId xmlns:a16="http://schemas.microsoft.com/office/drawing/2014/main" id="{C1C7F0C5-0B18-4BB8-9C40-35A767ABC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79402" y="972702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FCDC63AB-C58B-47AE-8A33-996F05015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6815" y="1870840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>
            <a:extLst>
              <a:ext uri="{FF2B5EF4-FFF2-40B4-BE49-F238E27FC236}">
                <a16:creationId xmlns:a16="http://schemas.microsoft.com/office/drawing/2014/main" id="{2FEEF2F1-97EC-49C4-9999-ADB4B545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0363" y="1527353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4A53B7AA-63CF-476C-848E-FCBD7C381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7205" y="2560992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6CCB9D61-1C82-4F37-8F89-FB33B351D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648" y="2390558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F903320F-7A24-40D2-96EE-70335F2F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6141" y="1018619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489A0180-B0BD-45FB-88B3-BE20C9EE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8078" y="90712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0DC1AB-8D80-4B59-965B-4D36B687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2964" y="516381"/>
            <a:ext cx="5901527" cy="5894467"/>
          </a:xfrm>
          <a:prstGeom prst="rect">
            <a:avLst/>
          </a:prstGeom>
          <a:noFill/>
          <a:effectLst>
            <a:glow>
              <a:schemeClr val="accent1"/>
            </a:glow>
            <a:outerShdw sx="1000" sy="1000" algn="ctr" rotWithShape="0">
              <a:schemeClr val="bg1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ілка: униз 13">
            <a:extLst>
              <a:ext uri="{FF2B5EF4-FFF2-40B4-BE49-F238E27FC236}">
                <a16:creationId xmlns:a16="http://schemas.microsoft.com/office/drawing/2014/main" id="{132F0BA3-BE2D-41D4-9B4B-FC3E10324A7D}"/>
              </a:ext>
            </a:extLst>
          </p:cNvPr>
          <p:cNvSpPr/>
          <p:nvPr/>
        </p:nvSpPr>
        <p:spPr>
          <a:xfrm rot="10800000">
            <a:off x="5248500" y="3695927"/>
            <a:ext cx="476250" cy="2051943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9555CC3-7621-48E0-8068-696FA81F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7139" y="1001512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DB30E02-23E8-4907-BE9E-6E9E848F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4491" y="3398936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D26A040-6500-486D-940E-91D13417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5520" y="948031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705C1222-3CCC-45A7-AFF2-31F99E8C4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8078" y="108590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42605C7E-4AD1-44C0-BB96-B9913B93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4417" y="2533433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C34D7D8-1BE5-487C-9AE3-EFBFAEFA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2360" y="1529037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7BB53FF-7BE3-4EF8-B688-097BC317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6019" y="1845278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C586E64C-D4ED-48C5-808D-B9D970945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6315" y="579873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E0590D1C-E5E4-4227-8A9B-8190D772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648" y="2406533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2D2FA062-B44D-49C0-96F2-5AB19119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8058" y="1846169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трілка: униз 26">
            <a:extLst>
              <a:ext uri="{FF2B5EF4-FFF2-40B4-BE49-F238E27FC236}">
                <a16:creationId xmlns:a16="http://schemas.microsoft.com/office/drawing/2014/main" id="{1D15D070-D3D4-4AD8-AB28-3E49A045FE50}"/>
              </a:ext>
            </a:extLst>
          </p:cNvPr>
          <p:cNvSpPr/>
          <p:nvPr/>
        </p:nvSpPr>
        <p:spPr>
          <a:xfrm rot="10800000">
            <a:off x="6231449" y="3695927"/>
            <a:ext cx="476250" cy="2051943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Стрілка: униз 27">
            <a:extLst>
              <a:ext uri="{FF2B5EF4-FFF2-40B4-BE49-F238E27FC236}">
                <a16:creationId xmlns:a16="http://schemas.microsoft.com/office/drawing/2014/main" id="{7E206D72-F10E-4709-8885-B62CEAD5B25E}"/>
              </a:ext>
            </a:extLst>
          </p:cNvPr>
          <p:cNvSpPr/>
          <p:nvPr/>
        </p:nvSpPr>
        <p:spPr>
          <a:xfrm rot="16200000">
            <a:off x="5753429" y="3076669"/>
            <a:ext cx="476250" cy="1641443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трілка: униз 29">
            <a:extLst>
              <a:ext uri="{FF2B5EF4-FFF2-40B4-BE49-F238E27FC236}">
                <a16:creationId xmlns:a16="http://schemas.microsoft.com/office/drawing/2014/main" id="{806BAB63-5D40-4CAF-A492-6A291FCAB90D}"/>
              </a:ext>
            </a:extLst>
          </p:cNvPr>
          <p:cNvSpPr/>
          <p:nvPr/>
        </p:nvSpPr>
        <p:spPr>
          <a:xfrm rot="16200000">
            <a:off x="5725901" y="4239805"/>
            <a:ext cx="476250" cy="1546926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трілка: униз 30">
            <a:extLst>
              <a:ext uri="{FF2B5EF4-FFF2-40B4-BE49-F238E27FC236}">
                <a16:creationId xmlns:a16="http://schemas.microsoft.com/office/drawing/2014/main" id="{7A3FAAEA-DCA9-4C5D-B294-1F14DCD6958D}"/>
              </a:ext>
            </a:extLst>
          </p:cNvPr>
          <p:cNvSpPr/>
          <p:nvPr/>
        </p:nvSpPr>
        <p:spPr>
          <a:xfrm rot="5400000">
            <a:off x="5671191" y="3640782"/>
            <a:ext cx="476250" cy="1641444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Стрілка: униз 31">
            <a:extLst>
              <a:ext uri="{FF2B5EF4-FFF2-40B4-BE49-F238E27FC236}">
                <a16:creationId xmlns:a16="http://schemas.microsoft.com/office/drawing/2014/main" id="{D964C659-EA38-41A1-9503-1EE7EECA417B}"/>
              </a:ext>
            </a:extLst>
          </p:cNvPr>
          <p:cNvSpPr/>
          <p:nvPr/>
        </p:nvSpPr>
        <p:spPr>
          <a:xfrm rot="5400000">
            <a:off x="5676120" y="4941366"/>
            <a:ext cx="476250" cy="1232959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Стрілка: униз 32">
            <a:extLst>
              <a:ext uri="{FF2B5EF4-FFF2-40B4-BE49-F238E27FC236}">
                <a16:creationId xmlns:a16="http://schemas.microsoft.com/office/drawing/2014/main" id="{695E191D-E4D9-420C-B2CB-32452078454F}"/>
              </a:ext>
            </a:extLst>
          </p:cNvPr>
          <p:cNvSpPr/>
          <p:nvPr/>
        </p:nvSpPr>
        <p:spPr>
          <a:xfrm rot="14307274">
            <a:off x="6422430" y="3569703"/>
            <a:ext cx="476250" cy="922146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Стрілка: униз 33">
            <a:extLst>
              <a:ext uri="{FF2B5EF4-FFF2-40B4-BE49-F238E27FC236}">
                <a16:creationId xmlns:a16="http://schemas.microsoft.com/office/drawing/2014/main" id="{CC4FCEDD-302D-45E5-A130-90D87F1E1367}"/>
              </a:ext>
            </a:extLst>
          </p:cNvPr>
          <p:cNvSpPr/>
          <p:nvPr/>
        </p:nvSpPr>
        <p:spPr>
          <a:xfrm rot="14307274">
            <a:off x="6420393" y="4247428"/>
            <a:ext cx="476250" cy="922146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Стрілка: униз 34">
            <a:extLst>
              <a:ext uri="{FF2B5EF4-FFF2-40B4-BE49-F238E27FC236}">
                <a16:creationId xmlns:a16="http://schemas.microsoft.com/office/drawing/2014/main" id="{55A09BC7-328E-4F35-83E8-F530D19A7928}"/>
              </a:ext>
            </a:extLst>
          </p:cNvPr>
          <p:cNvSpPr/>
          <p:nvPr/>
        </p:nvSpPr>
        <p:spPr>
          <a:xfrm rot="14307274">
            <a:off x="6382488" y="5070490"/>
            <a:ext cx="476250" cy="793968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Стрілка: униз 35">
            <a:extLst>
              <a:ext uri="{FF2B5EF4-FFF2-40B4-BE49-F238E27FC236}">
                <a16:creationId xmlns:a16="http://schemas.microsoft.com/office/drawing/2014/main" id="{40A89B11-22C6-42E6-BB53-6262911367BC}"/>
              </a:ext>
            </a:extLst>
          </p:cNvPr>
          <p:cNvSpPr/>
          <p:nvPr/>
        </p:nvSpPr>
        <p:spPr>
          <a:xfrm rot="7573160">
            <a:off x="5125066" y="3539506"/>
            <a:ext cx="476250" cy="922146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Стрілка: униз 36">
            <a:extLst>
              <a:ext uri="{FF2B5EF4-FFF2-40B4-BE49-F238E27FC236}">
                <a16:creationId xmlns:a16="http://schemas.microsoft.com/office/drawing/2014/main" id="{495740F1-01E2-46A4-9885-94D800106E56}"/>
              </a:ext>
            </a:extLst>
          </p:cNvPr>
          <p:cNvSpPr/>
          <p:nvPr/>
        </p:nvSpPr>
        <p:spPr>
          <a:xfrm rot="7573160">
            <a:off x="5113003" y="4234092"/>
            <a:ext cx="476250" cy="922146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Стрілка: униз 37">
            <a:extLst>
              <a:ext uri="{FF2B5EF4-FFF2-40B4-BE49-F238E27FC236}">
                <a16:creationId xmlns:a16="http://schemas.microsoft.com/office/drawing/2014/main" id="{1A69D772-78AF-42CB-8658-ECDF4244ED8E}"/>
              </a:ext>
            </a:extLst>
          </p:cNvPr>
          <p:cNvSpPr/>
          <p:nvPr/>
        </p:nvSpPr>
        <p:spPr>
          <a:xfrm rot="7573160">
            <a:off x="5154147" y="5060624"/>
            <a:ext cx="476250" cy="786193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Стрілка: униз 38">
            <a:extLst>
              <a:ext uri="{FF2B5EF4-FFF2-40B4-BE49-F238E27FC236}">
                <a16:creationId xmlns:a16="http://schemas.microsoft.com/office/drawing/2014/main" id="{F6E2E6E5-1FBC-4877-A919-B25BECDBF65A}"/>
              </a:ext>
            </a:extLst>
          </p:cNvPr>
          <p:cNvSpPr/>
          <p:nvPr/>
        </p:nvSpPr>
        <p:spPr>
          <a:xfrm rot="9163995">
            <a:off x="5095193" y="4123005"/>
            <a:ext cx="476250" cy="1916837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Стрілка: униз 41">
            <a:extLst>
              <a:ext uri="{FF2B5EF4-FFF2-40B4-BE49-F238E27FC236}">
                <a16:creationId xmlns:a16="http://schemas.microsoft.com/office/drawing/2014/main" id="{5FC3071F-30A3-49DC-ABED-8E16B3F46F74}"/>
              </a:ext>
            </a:extLst>
          </p:cNvPr>
          <p:cNvSpPr/>
          <p:nvPr/>
        </p:nvSpPr>
        <p:spPr>
          <a:xfrm rot="12477190">
            <a:off x="6442238" y="4120152"/>
            <a:ext cx="476250" cy="1917854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5D6C49-2CB1-4CBC-8148-317ACED0E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909" y="3536031"/>
            <a:ext cx="3061371" cy="306137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0A6511E-68D9-4A46-B1CA-73BB913A30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95" y="5768001"/>
            <a:ext cx="1290759" cy="1171771"/>
          </a:xfrm>
          <a:prstGeom prst="rect">
            <a:avLst/>
          </a:prstGeom>
        </p:spPr>
      </p:pic>
      <p:sp>
        <p:nvSpPr>
          <p:cNvPr id="49" name="Стрілка: униз 48">
            <a:extLst>
              <a:ext uri="{FF2B5EF4-FFF2-40B4-BE49-F238E27FC236}">
                <a16:creationId xmlns:a16="http://schemas.microsoft.com/office/drawing/2014/main" id="{5B7407E4-EED0-489F-A760-AD3949F04589}"/>
              </a:ext>
            </a:extLst>
          </p:cNvPr>
          <p:cNvSpPr/>
          <p:nvPr/>
        </p:nvSpPr>
        <p:spPr>
          <a:xfrm rot="10800000">
            <a:off x="6416361" y="3741844"/>
            <a:ext cx="476250" cy="2020322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F031FF0-EAF1-4625-B419-0F1040DDAE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5757" y="2359995"/>
            <a:ext cx="3262880" cy="3325030"/>
          </a:xfrm>
          <a:prstGeom prst="rect">
            <a:avLst/>
          </a:prstGeom>
        </p:spPr>
      </p:pic>
      <p:sp>
        <p:nvSpPr>
          <p:cNvPr id="60" name="Стрілка: униз 59">
            <a:extLst>
              <a:ext uri="{FF2B5EF4-FFF2-40B4-BE49-F238E27FC236}">
                <a16:creationId xmlns:a16="http://schemas.microsoft.com/office/drawing/2014/main" id="{C6684F8B-3B78-4D73-8205-2D1C23EF6FC0}"/>
              </a:ext>
            </a:extLst>
          </p:cNvPr>
          <p:cNvSpPr/>
          <p:nvPr/>
        </p:nvSpPr>
        <p:spPr>
          <a:xfrm rot="10800000">
            <a:off x="5740411" y="3741844"/>
            <a:ext cx="476250" cy="2020322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Стрілка: униз 60">
            <a:extLst>
              <a:ext uri="{FF2B5EF4-FFF2-40B4-BE49-F238E27FC236}">
                <a16:creationId xmlns:a16="http://schemas.microsoft.com/office/drawing/2014/main" id="{3D2886E9-0807-4EC5-B9A0-E6FEE2DFCB9C}"/>
              </a:ext>
            </a:extLst>
          </p:cNvPr>
          <p:cNvSpPr/>
          <p:nvPr/>
        </p:nvSpPr>
        <p:spPr>
          <a:xfrm rot="10800000">
            <a:off x="5083372" y="3747208"/>
            <a:ext cx="476250" cy="2020322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117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2" grpId="0" animBg="1"/>
      <p:bldP spid="42" grpId="1" animBg="1"/>
      <p:bldP spid="49" grpId="0" animBg="1"/>
      <p:bldP spid="49" grpId="1" animBg="1"/>
      <p:bldP spid="60" grpId="0" animBg="1"/>
      <p:bldP spid="60" grpId="1" animBg="1"/>
      <p:bldP spid="61" grpId="0" animBg="1"/>
      <p:bldP spid="6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F0CB4F4-F431-48B3-B592-0061F9EC28DE}"/>
</file>

<file path=customXml/itemProps2.xml><?xml version="1.0" encoding="utf-8"?>
<ds:datastoreItem xmlns:ds="http://schemas.openxmlformats.org/officeDocument/2006/customXml" ds:itemID="{3D0ABB60-14B8-4854-B65C-01782F4AA1E1}"/>
</file>

<file path=customXml/itemProps3.xml><?xml version="1.0" encoding="utf-8"?>
<ds:datastoreItem xmlns:ds="http://schemas.openxmlformats.org/officeDocument/2006/customXml" ds:itemID="{EB308A25-B764-4226-AF60-C69619CF5425}"/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18</cp:revision>
  <dcterms:created xsi:type="dcterms:W3CDTF">2026-02-04T09:04:45Z</dcterms:created>
  <dcterms:modified xsi:type="dcterms:W3CDTF">2026-02-05T21:38:31Z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