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48" autoAdjust="0"/>
  </p:normalViewPr>
  <p:slideViewPr>
    <p:cSldViewPr snapToGrid="0">
      <p:cViewPr varScale="1">
        <p:scale>
          <a:sx n="78" d="100"/>
          <a:sy n="78" d="100"/>
        </p:scale>
        <p:origin x="850" y="-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C9BC0-D930-46E9-90B5-E56F559ABF68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002E3-5337-4BD5-AA2C-2A449841F4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875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34309-7691-4FEC-BF57-0C65338FC71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93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F7ECC-546E-488E-A8AD-553C46C49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8313400-56A8-4AF0-9BC3-5B85F73B6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BFEC82-3BA1-4BBE-857E-0249FCE4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2F25B2-EAC3-4674-AAF5-2D63746E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BF012BA-44BA-44F1-A909-00F881FB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97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73466-91FB-44A6-B997-7167D80FF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EF07BC1-2452-4D07-82A4-BA51EB004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A58DE-2BB3-4450-9285-E11B5651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43418B-37C8-4F71-8196-C978B7CB5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A1464A-F188-4D17-96A1-1537BE9F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785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197835-BB34-48E6-8A8A-20738A83A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EDB52C9-AE4D-4A92-95E1-DE62A9054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24CB6D-0E52-46E2-954C-0D3A6BB3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0F735B-1421-49C0-9A12-DA7C77C9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540B282-1756-48D5-BE26-4EA109C3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21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96327-EED4-4437-B55A-8435CF101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54D770-58EA-4B31-8191-83B24C0DA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CB9EDA-A694-45E2-90FF-25D973BB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DE18D3-2E7A-428C-BF16-886888E7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FE4D3E7-1835-41F7-96D8-250431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244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D3C52-B53C-41DD-8F5B-CC388289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65F5E6-CC2C-465E-AF3A-4D31F646D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06CEFC-E26D-4BE9-A851-784F166C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9A9E82-816E-41AA-9E56-493DAA7FA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05D80A-924C-42F4-97E7-B86A8C76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032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97E49-862F-48C3-968B-38A89E54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6662675-C1B9-44FE-9986-449ED2803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8DB395B-3B25-433E-9665-FC228BE59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03497A-3C39-4AD7-8037-3990B324F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85B72-5A07-4CFA-B7D3-9B7025E1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4961F0B-457E-4477-B6E6-959FB0A9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246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782D8-EDAC-492F-88D1-99FD60D3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86C18F-8F45-4A0E-9F7E-3F36C32B0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66F6047-41B6-40A2-B1FE-5F615666A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271A17F-4F39-4D27-AC90-8A232A49A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DA70E15-D32A-4B37-BA41-C73154B8C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2BD6B48-6BE4-4436-81D3-0D544608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CCA416E-9AC8-4DFC-86AC-E219AAAB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01B315C-B1AC-489E-B318-27D75356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498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27629-D165-4829-B6D7-9E57F646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1E4DD0C-FE29-4366-90DE-49E3B0E5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E861E5D-7F73-4C4F-8198-B16C54653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60D4E65-3AC3-427A-9CD6-E7080FC2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431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B68A6A2-293C-4354-AF0E-AB1320A9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85F4DC0-F7FC-4F9A-9463-A902BE27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A26D48A-0C9A-474C-A0AC-FB123377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18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F40E7-41C1-49D9-9E6D-5952C724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5587BA-5570-48D8-BEAA-BF686776C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09CB0B-81C9-4C55-8FB9-E843E6A06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E1B5D28-6446-4FA6-AB52-E086EA78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6974DA0-F920-4C68-BD64-654F60D4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7DBF135-CFED-4C13-97F7-3491FF32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252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5D522-A135-4921-9BC4-95551C72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DF659B7-5841-40C8-83A4-E5A49BE36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292964-64DF-47BE-B12E-5C790BDBE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1085AF-D532-4FEE-B184-1D1AA4A5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1E50C2F-1D99-4E5B-AC22-81C50609C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C956430-36B3-4079-941F-2A41D2C2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922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E9469A1-FC07-437A-9EB0-5B02ACAB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E03383D-23BE-4C76-965A-C1B7620F0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2F79EA7-8843-4B47-B295-B76E9C96B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A5024AF-BAE0-4615-90B6-76EAFB5C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B11F54-8A20-4DCD-8F1F-635D4AE92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835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AF61CB-458C-4781-8B8D-371B56C96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40DC1AB-8D80-4B59-965B-4D36B687B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9117" y="672571"/>
            <a:ext cx="6185021" cy="6608401"/>
          </a:xfrm>
          <a:prstGeom prst="rect">
            <a:avLst/>
          </a:prstGeom>
          <a:noFill/>
          <a:effectLst>
            <a:glow>
              <a:schemeClr val="accent1"/>
            </a:glow>
            <a:outerShdw sx="1000" sy="1000" algn="ctr" rotWithShape="0">
              <a:schemeClr val="bg1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ілка: униз 13">
            <a:extLst>
              <a:ext uri="{FF2B5EF4-FFF2-40B4-BE49-F238E27FC236}">
                <a16:creationId xmlns:a16="http://schemas.microsoft.com/office/drawing/2014/main" id="{132F0BA3-BE2D-41D4-9B4B-FC3E10324A7D}"/>
              </a:ext>
            </a:extLst>
          </p:cNvPr>
          <p:cNvSpPr/>
          <p:nvPr/>
        </p:nvSpPr>
        <p:spPr>
          <a:xfrm>
            <a:off x="4887935" y="3742652"/>
            <a:ext cx="476250" cy="2299844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ілка: униз 26">
            <a:extLst>
              <a:ext uri="{FF2B5EF4-FFF2-40B4-BE49-F238E27FC236}">
                <a16:creationId xmlns:a16="http://schemas.microsoft.com/office/drawing/2014/main" id="{1D15D070-D3D4-4AD8-AB28-3E49A045FE50}"/>
              </a:ext>
            </a:extLst>
          </p:cNvPr>
          <p:cNvSpPr/>
          <p:nvPr/>
        </p:nvSpPr>
        <p:spPr>
          <a:xfrm>
            <a:off x="5762969" y="3742652"/>
            <a:ext cx="476250" cy="2299844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ілка: униз 27">
            <a:extLst>
              <a:ext uri="{FF2B5EF4-FFF2-40B4-BE49-F238E27FC236}">
                <a16:creationId xmlns:a16="http://schemas.microsoft.com/office/drawing/2014/main" id="{7E206D72-F10E-4709-8885-B62CEAD5B25E}"/>
              </a:ext>
            </a:extLst>
          </p:cNvPr>
          <p:cNvSpPr/>
          <p:nvPr/>
        </p:nvSpPr>
        <p:spPr>
          <a:xfrm rot="16200000">
            <a:off x="5301154" y="3452772"/>
            <a:ext cx="476250" cy="1641443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трілка: униз 29">
            <a:extLst>
              <a:ext uri="{FF2B5EF4-FFF2-40B4-BE49-F238E27FC236}">
                <a16:creationId xmlns:a16="http://schemas.microsoft.com/office/drawing/2014/main" id="{806BAB63-5D40-4CAF-A492-6A291FCAB90D}"/>
              </a:ext>
            </a:extLst>
          </p:cNvPr>
          <p:cNvSpPr/>
          <p:nvPr/>
        </p:nvSpPr>
        <p:spPr>
          <a:xfrm rot="16200000">
            <a:off x="5349635" y="4636265"/>
            <a:ext cx="476250" cy="1546926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трілка: униз 30">
            <a:extLst>
              <a:ext uri="{FF2B5EF4-FFF2-40B4-BE49-F238E27FC236}">
                <a16:creationId xmlns:a16="http://schemas.microsoft.com/office/drawing/2014/main" id="{7A3FAAEA-DCA9-4C5D-B294-1F14DCD6958D}"/>
              </a:ext>
            </a:extLst>
          </p:cNvPr>
          <p:cNvSpPr/>
          <p:nvPr/>
        </p:nvSpPr>
        <p:spPr>
          <a:xfrm rot="5400000">
            <a:off x="5340023" y="4014595"/>
            <a:ext cx="476250" cy="1641444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ілка: униз 31">
            <a:extLst>
              <a:ext uri="{FF2B5EF4-FFF2-40B4-BE49-F238E27FC236}">
                <a16:creationId xmlns:a16="http://schemas.microsoft.com/office/drawing/2014/main" id="{D964C659-EA38-41A1-9503-1EE7EECA417B}"/>
              </a:ext>
            </a:extLst>
          </p:cNvPr>
          <p:cNvSpPr/>
          <p:nvPr/>
        </p:nvSpPr>
        <p:spPr>
          <a:xfrm rot="5400000">
            <a:off x="5292393" y="5327869"/>
            <a:ext cx="476250" cy="12329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Стрілка: униз 44">
            <a:extLst>
              <a:ext uri="{FF2B5EF4-FFF2-40B4-BE49-F238E27FC236}">
                <a16:creationId xmlns:a16="http://schemas.microsoft.com/office/drawing/2014/main" id="{8B48C1E3-33DA-4E9D-9D3E-8A7EAFB05667}"/>
              </a:ext>
            </a:extLst>
          </p:cNvPr>
          <p:cNvSpPr/>
          <p:nvPr/>
        </p:nvSpPr>
        <p:spPr>
          <a:xfrm rot="18534889">
            <a:off x="5828407" y="3626530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Стрілка: униз 47">
            <a:extLst>
              <a:ext uri="{FF2B5EF4-FFF2-40B4-BE49-F238E27FC236}">
                <a16:creationId xmlns:a16="http://schemas.microsoft.com/office/drawing/2014/main" id="{5E141C0B-4B8B-43C3-870A-7F4A91BC50D6}"/>
              </a:ext>
            </a:extLst>
          </p:cNvPr>
          <p:cNvSpPr/>
          <p:nvPr/>
        </p:nvSpPr>
        <p:spPr>
          <a:xfrm rot="3139464">
            <a:off x="4842613" y="3645186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трілка: униз 40">
            <a:extLst>
              <a:ext uri="{FF2B5EF4-FFF2-40B4-BE49-F238E27FC236}">
                <a16:creationId xmlns:a16="http://schemas.microsoft.com/office/drawing/2014/main" id="{707658B1-E9A3-4B51-BC1F-FC8359E57566}"/>
              </a:ext>
            </a:extLst>
          </p:cNvPr>
          <p:cNvSpPr/>
          <p:nvPr/>
        </p:nvSpPr>
        <p:spPr>
          <a:xfrm rot="18534889">
            <a:off x="5863925" y="4461195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Стрілка: униз 46">
            <a:extLst>
              <a:ext uri="{FF2B5EF4-FFF2-40B4-BE49-F238E27FC236}">
                <a16:creationId xmlns:a16="http://schemas.microsoft.com/office/drawing/2014/main" id="{FA17613A-747B-41CC-B45A-2C303D675201}"/>
              </a:ext>
            </a:extLst>
          </p:cNvPr>
          <p:cNvSpPr/>
          <p:nvPr/>
        </p:nvSpPr>
        <p:spPr>
          <a:xfrm rot="3139464">
            <a:off x="4846993" y="4449117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трілка: униз 48">
            <a:extLst>
              <a:ext uri="{FF2B5EF4-FFF2-40B4-BE49-F238E27FC236}">
                <a16:creationId xmlns:a16="http://schemas.microsoft.com/office/drawing/2014/main" id="{43EC1D41-A6B6-4815-A7F6-D58AF4D3553D}"/>
              </a:ext>
            </a:extLst>
          </p:cNvPr>
          <p:cNvSpPr/>
          <p:nvPr/>
        </p:nvSpPr>
        <p:spPr>
          <a:xfrm rot="18534889">
            <a:off x="5827783" y="5154912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Стрілка: униз 49">
            <a:extLst>
              <a:ext uri="{FF2B5EF4-FFF2-40B4-BE49-F238E27FC236}">
                <a16:creationId xmlns:a16="http://schemas.microsoft.com/office/drawing/2014/main" id="{F7A19127-63C6-4E4D-BE8E-5F020FAF8E68}"/>
              </a:ext>
            </a:extLst>
          </p:cNvPr>
          <p:cNvSpPr/>
          <p:nvPr/>
        </p:nvSpPr>
        <p:spPr>
          <a:xfrm rot="3139464">
            <a:off x="4838718" y="5159527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AutoShape 2" descr="An empty, sunlit indoor basketball court with wooden floors, bleachers, a scoreboard, and banners under a skylight.">
            <a:extLst>
              <a:ext uri="{FF2B5EF4-FFF2-40B4-BE49-F238E27FC236}">
                <a16:creationId xmlns:a16="http://schemas.microsoft.com/office/drawing/2014/main" id="{DDD20427-015E-487A-911F-DB6D32EE0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0D9004-63C8-403F-9B51-330B74CFC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923" y="760884"/>
            <a:ext cx="3474230" cy="34742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3803FF-3842-47DD-9B29-C805FDA2F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263" y="3442098"/>
            <a:ext cx="1956399" cy="194987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B3C85F8-2339-443C-AF52-EA3A61857F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393" y="3442098"/>
            <a:ext cx="1956399" cy="194987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1D6F5E6-44BD-46AD-BE82-0EA731C1C0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512" y="3456704"/>
            <a:ext cx="1956399" cy="1949877"/>
          </a:xfrm>
          <a:prstGeom prst="rect">
            <a:avLst/>
          </a:prstGeom>
        </p:spPr>
      </p:pic>
      <p:sp>
        <p:nvSpPr>
          <p:cNvPr id="39" name="Стрілка: униз 38">
            <a:extLst>
              <a:ext uri="{FF2B5EF4-FFF2-40B4-BE49-F238E27FC236}">
                <a16:creationId xmlns:a16="http://schemas.microsoft.com/office/drawing/2014/main" id="{F6E2E6E5-1FBC-4877-A919-B25BECDBF65A}"/>
              </a:ext>
            </a:extLst>
          </p:cNvPr>
          <p:cNvSpPr/>
          <p:nvPr/>
        </p:nvSpPr>
        <p:spPr>
          <a:xfrm rot="958944">
            <a:off x="5920509" y="4086166"/>
            <a:ext cx="476250" cy="2212334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Стрілка: униз 41">
            <a:extLst>
              <a:ext uri="{FF2B5EF4-FFF2-40B4-BE49-F238E27FC236}">
                <a16:creationId xmlns:a16="http://schemas.microsoft.com/office/drawing/2014/main" id="{5FC3071F-30A3-49DC-ABED-8E16B3F46F74}"/>
              </a:ext>
            </a:extLst>
          </p:cNvPr>
          <p:cNvSpPr/>
          <p:nvPr/>
        </p:nvSpPr>
        <p:spPr>
          <a:xfrm rot="20686621">
            <a:off x="4802372" y="4136212"/>
            <a:ext cx="476250" cy="2170744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629B367-C1AF-47DE-8864-99794501C7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624" y="3431050"/>
            <a:ext cx="1956399" cy="1949877"/>
          </a:xfrm>
          <a:prstGeom prst="rect">
            <a:avLst/>
          </a:prstGeom>
        </p:spPr>
      </p:pic>
      <p:sp>
        <p:nvSpPr>
          <p:cNvPr id="35" name="Стрілка: униз 34">
            <a:extLst>
              <a:ext uri="{FF2B5EF4-FFF2-40B4-BE49-F238E27FC236}">
                <a16:creationId xmlns:a16="http://schemas.microsoft.com/office/drawing/2014/main" id="{55A09BC7-328E-4F35-83E8-F530D19A7928}"/>
              </a:ext>
            </a:extLst>
          </p:cNvPr>
          <p:cNvSpPr/>
          <p:nvPr/>
        </p:nvSpPr>
        <p:spPr>
          <a:xfrm rot="19341648">
            <a:off x="4874123" y="3751633"/>
            <a:ext cx="476250" cy="793968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Стрілка: униз 37">
            <a:extLst>
              <a:ext uri="{FF2B5EF4-FFF2-40B4-BE49-F238E27FC236}">
                <a16:creationId xmlns:a16="http://schemas.microsoft.com/office/drawing/2014/main" id="{1A69D772-78AF-42CB-8658-ECDF4244ED8E}"/>
              </a:ext>
            </a:extLst>
          </p:cNvPr>
          <p:cNvSpPr/>
          <p:nvPr/>
        </p:nvSpPr>
        <p:spPr>
          <a:xfrm rot="2280098">
            <a:off x="5840251" y="3736118"/>
            <a:ext cx="476250" cy="786193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трілка: униз 63">
            <a:extLst>
              <a:ext uri="{FF2B5EF4-FFF2-40B4-BE49-F238E27FC236}">
                <a16:creationId xmlns:a16="http://schemas.microsoft.com/office/drawing/2014/main" id="{C3F98326-86F9-460F-95E2-ED0F44BC6376}"/>
              </a:ext>
            </a:extLst>
          </p:cNvPr>
          <p:cNvSpPr/>
          <p:nvPr/>
        </p:nvSpPr>
        <p:spPr>
          <a:xfrm rot="2280098">
            <a:off x="4925314" y="4560575"/>
            <a:ext cx="476250" cy="786193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трілка: униз 64">
            <a:extLst>
              <a:ext uri="{FF2B5EF4-FFF2-40B4-BE49-F238E27FC236}">
                <a16:creationId xmlns:a16="http://schemas.microsoft.com/office/drawing/2014/main" id="{6C6560AD-1716-4DE9-9018-132434738AA7}"/>
              </a:ext>
            </a:extLst>
          </p:cNvPr>
          <p:cNvSpPr/>
          <p:nvPr/>
        </p:nvSpPr>
        <p:spPr>
          <a:xfrm rot="19341648">
            <a:off x="5833006" y="4543734"/>
            <a:ext cx="476250" cy="793968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трілка: униз 65">
            <a:extLst>
              <a:ext uri="{FF2B5EF4-FFF2-40B4-BE49-F238E27FC236}">
                <a16:creationId xmlns:a16="http://schemas.microsoft.com/office/drawing/2014/main" id="{2B28DCD5-2D88-46DE-A888-F770F1EE1B37}"/>
              </a:ext>
            </a:extLst>
          </p:cNvPr>
          <p:cNvSpPr/>
          <p:nvPr/>
        </p:nvSpPr>
        <p:spPr>
          <a:xfrm rot="19341648">
            <a:off x="4920614" y="5352512"/>
            <a:ext cx="476250" cy="793968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Стрілка: униз 66">
            <a:extLst>
              <a:ext uri="{FF2B5EF4-FFF2-40B4-BE49-F238E27FC236}">
                <a16:creationId xmlns:a16="http://schemas.microsoft.com/office/drawing/2014/main" id="{31243C31-B067-451F-A11D-B46AA35E2689}"/>
              </a:ext>
            </a:extLst>
          </p:cNvPr>
          <p:cNvSpPr/>
          <p:nvPr/>
        </p:nvSpPr>
        <p:spPr>
          <a:xfrm rot="2280098">
            <a:off x="5715919" y="5335965"/>
            <a:ext cx="476250" cy="786193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B26B451-7489-4F18-8AF6-D5576FBDEF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624" y="3445096"/>
            <a:ext cx="1956399" cy="19498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415505-F16B-4478-B516-A3A105779A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742" y="3789126"/>
            <a:ext cx="2925045" cy="292504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2F031FF0-EAF1-4625-B419-0F1040DDAE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04" y="1922170"/>
            <a:ext cx="3262880" cy="353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7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2.29167E-6 0.00023 C 0.0017 -0.03356 0.00925 -0.18981 0.01498 -0.22454 C 0.02917 -0.31111 0.05261 -0.35463 0.08998 -0.41574 C 0.10781 -0.44491 0.1267 -0.47315 0.1474 -0.49583 C 0.16055 -0.51018 0.22084 -0.53194 0.22995 -0.53565 C 0.33959 -0.52106 0.32904 -0.53403 0.43867 -0.46898 C 0.46328 -0.4544 0.49779 -0.43565 0.5224 -0.41574 C 0.53021 -0.40949 0.53828 -0.40324 0.54492 -0.39352 C 0.55716 -0.37546 0.57097 -0.34653 0.58242 -0.32245 C 0.58412 -0.31296 0.58998 -0.28403 0.58998 -0.27569 C 0.58998 -0.26574 0.58724 -0.25648 0.5862 -0.24676 C 0.58295 -0.21805 0.58737 -0.22662 0.58242 -0.21805 " pathEditMode="relative" rAng="0" ptsTypes="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2.29167E-6 0.00024 C 0.0017 -0.03356 0.00925 -0.18981 0.01498 -0.22453 C 0.02917 -0.31111 0.05261 -0.35463 0.08998 -0.41574 C 0.10781 -0.4449 0.1267 -0.47314 0.1474 -0.49583 C 0.16055 -0.51018 0.22084 -0.53194 0.22995 -0.53564 C 0.33959 -0.52106 0.32904 -0.53402 0.43867 -0.46898 C 0.46328 -0.45439 0.49779 -0.43564 0.5224 -0.41574 C 0.53021 -0.40949 0.53828 -0.40324 0.54492 -0.39351 C 0.55716 -0.37546 0.57097 -0.34652 0.58242 -0.32245 C 0.58412 -0.31296 0.58998 -0.28402 0.58998 -0.27569 C 0.58998 -0.26574 0.58724 -0.25648 0.5862 -0.24676 C 0.58295 -0.21805 0.58737 -0.22662 0.58242 -0.21805 " pathEditMode="relative" rAng="0" ptsTypes="AAAAAAAAAAAAA">
                                      <p:cBhvr>
                                        <p:cTn id="5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3.54167E-6 0.00023 C 0.00169 -0.03357 0.00924 -0.18982 0.01497 -0.22454 C 0.02916 -0.31111 0.0526 -0.35463 0.08997 -0.41574 C 0.10781 -0.44491 0.12669 -0.47315 0.14739 -0.49583 C 0.16054 -0.51019 0.22083 -0.53195 0.22994 -0.53565 C 0.33958 -0.52107 0.32903 -0.53403 0.43867 -0.46898 C 0.46328 -0.4544 0.49778 -0.43565 0.52239 -0.41574 C 0.5302 -0.40949 0.53828 -0.40324 0.54492 -0.39352 C 0.55716 -0.37546 0.57096 -0.34653 0.58242 -0.32245 C 0.58411 -0.31296 0.58997 -0.28403 0.58997 -0.2757 C 0.58997 -0.26574 0.58724 -0.25648 0.58619 -0.24676 C 0.58294 -0.21806 0.58737 -0.22662 0.58242 -0.21806 " pathEditMode="relative" rAng="0" ptsTypes="AAAAAAAAAAAAA">
                                      <p:cBhvr>
                                        <p:cTn id="10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3.54167E-6 0.00024 C 0.00169 -0.03356 0.00924 -0.18981 0.01497 -0.22453 C 0.02916 -0.31111 0.0526 -0.35463 0.08997 -0.41574 C 0.10781 -0.4449 0.12669 -0.47314 0.14739 -0.49583 C 0.16054 -0.51018 0.22083 -0.53194 0.22994 -0.53564 C 0.33958 -0.52106 0.32903 -0.53402 0.43867 -0.46898 C 0.46328 -0.45439 0.49778 -0.43564 0.52239 -0.41574 C 0.5302 -0.40949 0.53828 -0.40324 0.54492 -0.39351 C 0.55716 -0.37546 0.57096 -0.34629 0.58242 -0.32245 C 0.58411 -0.31296 0.58997 -0.28402 0.58997 -0.27569 C 0.58997 -0.26574 0.58724 -0.25648 0.58619 -0.24676 C 0.58294 -0.21805 0.58737 -0.22662 0.58242 -0.21805 " pathEditMode="relative" rAng="0" ptsTypes="AAAAAAAAAAAAA">
                                      <p:cBhvr>
                                        <p:cTn id="15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1.875E-6 0.00023 C 0.00169 -0.03357 0.00924 -0.18982 0.01497 -0.22454 C 0.02916 -0.31111 0.0526 -0.35463 0.08997 -0.41574 C 0.10781 -0.44491 0.12669 -0.47315 0.14739 -0.49583 C 0.16055 -0.51019 0.22083 -0.53195 0.22995 -0.53565 C 0.33958 -0.52107 0.32903 -0.53403 0.43867 -0.46898 C 0.46328 -0.4544 0.49778 -0.43565 0.52239 -0.41574 C 0.53021 -0.40949 0.53828 -0.40324 0.54492 -0.39352 C 0.55716 -0.37546 0.57096 -0.3463 0.58242 -0.32245 C 0.58411 -0.31296 0.58997 -0.28403 0.58997 -0.2757 C 0.58997 -0.26574 0.58724 -0.25648 0.5862 -0.24676 C 0.58294 -0.21806 0.58737 -0.22662 0.58242 -0.21806 " pathEditMode="relative" rAng="0" ptsTypes="AAAAAAAAAAAAA">
                                      <p:cBhvr>
                                        <p:cTn id="19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45" grpId="0" animBg="1"/>
      <p:bldP spid="45" grpId="1" animBg="1"/>
      <p:bldP spid="48" grpId="0" animBg="1"/>
      <p:bldP spid="48" grpId="1" animBg="1"/>
      <p:bldP spid="41" grpId="0" animBg="1"/>
      <p:bldP spid="41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39" grpId="0" animBg="1"/>
      <p:bldP spid="39" grpId="1" animBg="1"/>
      <p:bldP spid="42" grpId="0" animBg="1"/>
      <p:bldP spid="42" grpId="1" animBg="1"/>
      <p:bldP spid="35" grpId="0" animBg="1"/>
      <p:bldP spid="35" grpId="1" animBg="1"/>
      <p:bldP spid="38" grpId="0" animBg="1"/>
      <p:bldP spid="38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83CD59F-8727-42AD-AC06-D81E7819CD48}"/>
</file>

<file path=customXml/itemProps2.xml><?xml version="1.0" encoding="utf-8"?>
<ds:datastoreItem xmlns:ds="http://schemas.openxmlformats.org/officeDocument/2006/customXml" ds:itemID="{240E3B14-E70F-4E42-9A7C-428A60009A3C}"/>
</file>

<file path=customXml/itemProps3.xml><?xml version="1.0" encoding="utf-8"?>
<ds:datastoreItem xmlns:ds="http://schemas.openxmlformats.org/officeDocument/2006/customXml" ds:itemID="{72F5355E-63BD-42A9-AEC1-07F67E229267}"/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Lenovo</cp:lastModifiedBy>
  <cp:revision>16</cp:revision>
  <dcterms:created xsi:type="dcterms:W3CDTF">2026-02-04T19:00:37Z</dcterms:created>
  <dcterms:modified xsi:type="dcterms:W3CDTF">2026-02-05T18:49:14Z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