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61"/>
    <p:restoredTop sz="94662"/>
  </p:normalViewPr>
  <p:slideViewPr>
    <p:cSldViewPr snapToGrid="0">
      <p:cViewPr varScale="1">
        <p:scale>
          <a:sx n="106" d="100"/>
          <a:sy n="106" d="100"/>
        </p:scale>
        <p:origin x="192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FF4DFB-5246-D684-FCE4-50A73F9673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1C4BE7D-8FD4-4D87-90E1-5D30345200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A48519-1EAE-EA60-3FB8-6E4352F9E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BC091-CD74-114C-864C-D8FFF6672689}" type="datetimeFigureOut">
              <a:rPr lang="ru-UA" smtClean="0"/>
              <a:t>05.02.2026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E082F4-6949-464A-A666-27EC829D9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EC87C7-90C3-AA58-C11E-7D90D5BC0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488-2419-BE47-95F1-FCB360A51C3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50710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DACB5D-8369-3B05-A533-1E3C75008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FEA7220-C23F-1BF2-0BD1-386ECFCD80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FF99A1-7495-3EDC-ECA8-125A36720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BC091-CD74-114C-864C-D8FFF6672689}" type="datetimeFigureOut">
              <a:rPr lang="ru-UA" smtClean="0"/>
              <a:t>05.02.2026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C10A35-DD99-9184-7A13-53190430D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19DD9F-8604-825D-1794-E344B5ECC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488-2419-BE47-95F1-FCB360A51C3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01221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32E6ED2-D923-AC8B-714D-C72F133516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9A1BB2D-CA26-C123-F549-A7842341F5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0A4E8E-49C2-C788-3E3A-70EC6F9CC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BC091-CD74-114C-864C-D8FFF6672689}" type="datetimeFigureOut">
              <a:rPr lang="ru-UA" smtClean="0"/>
              <a:t>05.02.2026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05704A-A32E-3FC7-3618-D0D0FE800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56F62-2401-73E4-F911-F9D208D06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488-2419-BE47-95F1-FCB360A51C3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68021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CC04E3-CF40-2B65-0491-E43AACB65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1E402C-8CBE-ED05-FE3A-BD3F6EF6D2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2F5378-9CFD-E28F-3EC1-F8382E086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BC091-CD74-114C-864C-D8FFF6672689}" type="datetimeFigureOut">
              <a:rPr lang="ru-UA" smtClean="0"/>
              <a:t>05.02.2026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753815-5292-516E-92CB-539A1C701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2033EF-DAE9-A33F-B54C-6D8576D2E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488-2419-BE47-95F1-FCB360A51C3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60681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06A014-6A0F-6666-A09B-85E98A151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0B5038-AA2C-C956-ACB7-55B84B5DF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EEE99B-F728-C5DA-3B29-E0556EB63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BC091-CD74-114C-864C-D8FFF6672689}" type="datetimeFigureOut">
              <a:rPr lang="ru-UA" smtClean="0"/>
              <a:t>05.02.2026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A812FC-E898-7992-E20C-FA5204DC4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5FC2B1-A92A-883E-DD99-00593ECEA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488-2419-BE47-95F1-FCB360A51C3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7643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33BCCF-FEB1-7427-2780-2141344EE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43A5AD-3422-929E-D8E3-9DA5785333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F5582B-355D-361C-E1CE-25F4A4CF9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41523A-1F0D-5BD6-15BD-12716E9A8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BC091-CD74-114C-864C-D8FFF6672689}" type="datetimeFigureOut">
              <a:rPr lang="ru-UA" smtClean="0"/>
              <a:t>05.02.2026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54E639D-0CB0-AC49-29D9-E7F6FBD30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81F7F4-34BB-4FD3-1269-70D4554F6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488-2419-BE47-95F1-FCB360A51C3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58559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5F9B42-2FEC-ACF9-D755-AE1337788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ADE20E-3514-312A-334A-62173C75AD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3D2379-7FF1-D598-5B4D-5AFDBB157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3F4EC82-E4EE-ED18-879A-734A79DEE4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114BB7B-7FB4-9D37-EC54-5FC6B7D55C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73E0E38-2585-177F-FDFF-8A49657B3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BC091-CD74-114C-864C-D8FFF6672689}" type="datetimeFigureOut">
              <a:rPr lang="ru-UA" smtClean="0"/>
              <a:t>05.02.2026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44E2367-7822-38D3-4BFD-A81A8FEC0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0AB16B0-825C-A1F1-75B3-85F44DD71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488-2419-BE47-95F1-FCB360A51C3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28038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D76C49-105F-CE50-0682-18DB4957A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858866-359D-9DCE-CF8A-04499924A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BC091-CD74-114C-864C-D8FFF6672689}" type="datetimeFigureOut">
              <a:rPr lang="ru-UA" smtClean="0"/>
              <a:t>05.02.2026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25D9F0-4D1D-6800-7224-4D3FA61A4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29BA321-E9DC-F1A5-4DE1-69D0C9AA8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488-2419-BE47-95F1-FCB360A51C3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92183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839A9AD-E0CA-D91E-B54B-8A8A6F04A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BC091-CD74-114C-864C-D8FFF6672689}" type="datetimeFigureOut">
              <a:rPr lang="ru-UA" smtClean="0"/>
              <a:t>05.02.2026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5BFCF70-EF8D-E50C-0F4A-7969A9F6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81786C5-1417-DB53-A7FE-107FC42B0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488-2419-BE47-95F1-FCB360A51C3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46765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49103C-066C-68D8-5ECE-0A648CCD0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FD6C8D-F544-9768-FB08-49586F22D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734FDA7-232B-E2F1-77B9-C2BA445A3E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992A80-E215-10CA-4D0D-CF5B2D68F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BC091-CD74-114C-864C-D8FFF6672689}" type="datetimeFigureOut">
              <a:rPr lang="ru-UA" smtClean="0"/>
              <a:t>05.02.2026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E50753-E725-1DBE-C39B-FD5DFC555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A896BE-C89A-A842-FA1A-B1E86FCDF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488-2419-BE47-95F1-FCB360A51C3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81884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0BF1B-9FB8-B000-E7E0-D293E5D87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2C15C7F-B8C8-D6CD-1375-259CD691D8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F594430-C016-88DB-1603-700E7EEEF0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0FD5514-4B0B-EC75-2827-7DCB4EA96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BC091-CD74-114C-864C-D8FFF6672689}" type="datetimeFigureOut">
              <a:rPr lang="ru-UA" smtClean="0"/>
              <a:t>05.02.2026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642A387-FB2B-4BE3-A81D-AC747471E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49AAAF-40AE-2656-B633-7AF7F46E4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B5488-2419-BE47-95F1-FCB360A51C3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0341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92884F-8B35-B913-34CE-F9DE3DF28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1C99F8-27DB-649F-2E55-14C0931BE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B667EB-D44D-5286-E16B-35838DD04C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BC091-CD74-114C-864C-D8FFF6672689}" type="datetimeFigureOut">
              <a:rPr lang="ru-UA" smtClean="0"/>
              <a:t>05.02.2026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F63F97-2A68-3452-5FB7-67CBFB8990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3D26F2-27D2-F466-B2BB-56C469EBD6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B5488-2419-BE47-95F1-FCB360A51C3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23624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A0C9CD-49DC-6010-1A66-62AFB94BA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413" y="0"/>
            <a:ext cx="12214413" cy="6858000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AC2EEC6B-CBCC-0C48-A389-9D41F2CE58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789981"/>
              </p:ext>
            </p:extLst>
          </p:nvPr>
        </p:nvGraphicFramePr>
        <p:xfrm>
          <a:off x="1804338" y="1114616"/>
          <a:ext cx="5562544" cy="54904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0636">
                  <a:extLst>
                    <a:ext uri="{9D8B030D-6E8A-4147-A177-3AD203B41FA5}">
                      <a16:colId xmlns:a16="http://schemas.microsoft.com/office/drawing/2014/main" val="3228915445"/>
                    </a:ext>
                  </a:extLst>
                </a:gridCol>
                <a:gridCol w="1390636">
                  <a:extLst>
                    <a:ext uri="{9D8B030D-6E8A-4147-A177-3AD203B41FA5}">
                      <a16:colId xmlns:a16="http://schemas.microsoft.com/office/drawing/2014/main" val="4053976685"/>
                    </a:ext>
                  </a:extLst>
                </a:gridCol>
                <a:gridCol w="1390636">
                  <a:extLst>
                    <a:ext uri="{9D8B030D-6E8A-4147-A177-3AD203B41FA5}">
                      <a16:colId xmlns:a16="http://schemas.microsoft.com/office/drawing/2014/main" val="1111839357"/>
                    </a:ext>
                  </a:extLst>
                </a:gridCol>
                <a:gridCol w="1390636">
                  <a:extLst>
                    <a:ext uri="{9D8B030D-6E8A-4147-A177-3AD203B41FA5}">
                      <a16:colId xmlns:a16="http://schemas.microsoft.com/office/drawing/2014/main" val="35890607"/>
                    </a:ext>
                  </a:extLst>
                </a:gridCol>
              </a:tblGrid>
              <a:tr h="1040708">
                <a:tc>
                  <a:txBody>
                    <a:bodyPr/>
                    <a:lstStyle/>
                    <a:p>
                      <a:endParaRPr lang="ru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23929"/>
                  </a:ext>
                </a:extLst>
              </a:tr>
              <a:tr h="1112426">
                <a:tc>
                  <a:txBody>
                    <a:bodyPr/>
                    <a:lstStyle/>
                    <a:p>
                      <a:endParaRPr lang="ru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953894"/>
                  </a:ext>
                </a:extLst>
              </a:tr>
              <a:tr h="1112426">
                <a:tc>
                  <a:txBody>
                    <a:bodyPr/>
                    <a:lstStyle/>
                    <a:p>
                      <a:endParaRPr lang="ru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347095"/>
                  </a:ext>
                </a:extLst>
              </a:tr>
              <a:tr h="1112426">
                <a:tc>
                  <a:txBody>
                    <a:bodyPr/>
                    <a:lstStyle/>
                    <a:p>
                      <a:endParaRPr lang="ru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165389"/>
                  </a:ext>
                </a:extLst>
              </a:tr>
              <a:tr h="1112426">
                <a:tc>
                  <a:txBody>
                    <a:bodyPr/>
                    <a:lstStyle/>
                    <a:p>
                      <a:endParaRPr lang="ru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818371"/>
                  </a:ext>
                </a:extLst>
              </a:tr>
            </a:tbl>
          </a:graphicData>
        </a:graphic>
      </p:graphicFrame>
      <p:sp>
        <p:nvSpPr>
          <p:cNvPr id="5" name="Овал 4">
            <a:extLst>
              <a:ext uri="{FF2B5EF4-FFF2-40B4-BE49-F238E27FC236}">
                <a16:creationId xmlns:a16="http://schemas.microsoft.com/office/drawing/2014/main" id="{4336CF76-F577-B7A3-FC0D-36C002BF5BF0}"/>
              </a:ext>
            </a:extLst>
          </p:cNvPr>
          <p:cNvSpPr/>
          <p:nvPr/>
        </p:nvSpPr>
        <p:spPr>
          <a:xfrm>
            <a:off x="2085621" y="160803"/>
            <a:ext cx="872768" cy="872768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7F2C396-5344-6B3D-8924-B83A5725C106}"/>
              </a:ext>
            </a:extLst>
          </p:cNvPr>
          <p:cNvSpPr/>
          <p:nvPr/>
        </p:nvSpPr>
        <p:spPr>
          <a:xfrm>
            <a:off x="6151603" y="194802"/>
            <a:ext cx="867508" cy="8030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1B91BDA-BF90-8B07-F851-9BA1966CF887}"/>
              </a:ext>
            </a:extLst>
          </p:cNvPr>
          <p:cNvSpPr/>
          <p:nvPr/>
        </p:nvSpPr>
        <p:spPr>
          <a:xfrm>
            <a:off x="953863" y="1255114"/>
            <a:ext cx="762000" cy="808892"/>
          </a:xfrm>
          <a:prstGeom prst="rect">
            <a:avLst/>
          </a:prstGeom>
          <a:solidFill>
            <a:srgbClr val="4472C4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3600" dirty="0"/>
              <a:t>1</a:t>
            </a:r>
            <a:endParaRPr lang="ru-UA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6630DEE-9D0C-A87C-74D6-A1BF0FBB8EFB}"/>
              </a:ext>
            </a:extLst>
          </p:cNvPr>
          <p:cNvSpPr/>
          <p:nvPr/>
        </p:nvSpPr>
        <p:spPr>
          <a:xfrm>
            <a:off x="953863" y="2302939"/>
            <a:ext cx="762000" cy="808892"/>
          </a:xfrm>
          <a:prstGeom prst="rect">
            <a:avLst/>
          </a:prstGeom>
          <a:solidFill>
            <a:srgbClr val="4472C4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3600" dirty="0"/>
              <a:t>2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87A75FE-59CE-5935-BF12-464E3CDD416A}"/>
              </a:ext>
            </a:extLst>
          </p:cNvPr>
          <p:cNvSpPr/>
          <p:nvPr/>
        </p:nvSpPr>
        <p:spPr>
          <a:xfrm>
            <a:off x="958362" y="3417347"/>
            <a:ext cx="762000" cy="808892"/>
          </a:xfrm>
          <a:prstGeom prst="rect">
            <a:avLst/>
          </a:prstGeom>
          <a:solidFill>
            <a:srgbClr val="4472C4">
              <a:alpha val="4745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3600" dirty="0"/>
              <a:t>3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CA4FAD5-8A66-6589-40EB-E5F65006C03A}"/>
              </a:ext>
            </a:extLst>
          </p:cNvPr>
          <p:cNvSpPr/>
          <p:nvPr/>
        </p:nvSpPr>
        <p:spPr>
          <a:xfrm>
            <a:off x="948400" y="4560846"/>
            <a:ext cx="762000" cy="808892"/>
          </a:xfrm>
          <a:prstGeom prst="rect">
            <a:avLst/>
          </a:prstGeom>
          <a:solidFill>
            <a:srgbClr val="4472C4">
              <a:alpha val="42745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3600" dirty="0"/>
              <a:t>4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D4CA0C9-3A91-99E9-323C-5871687F8E47}"/>
              </a:ext>
            </a:extLst>
          </p:cNvPr>
          <p:cNvSpPr/>
          <p:nvPr/>
        </p:nvSpPr>
        <p:spPr>
          <a:xfrm>
            <a:off x="894501" y="5602886"/>
            <a:ext cx="762000" cy="808892"/>
          </a:xfrm>
          <a:prstGeom prst="rect">
            <a:avLst/>
          </a:prstGeom>
          <a:solidFill>
            <a:srgbClr val="4472C4">
              <a:alpha val="4470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3600" dirty="0"/>
              <a:t>5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A95522B-5309-F502-70B5-511425174A81}"/>
              </a:ext>
            </a:extLst>
          </p:cNvPr>
          <p:cNvSpPr/>
          <p:nvPr/>
        </p:nvSpPr>
        <p:spPr>
          <a:xfrm>
            <a:off x="1952270" y="1146253"/>
            <a:ext cx="1101969" cy="985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>
              <a:solidFill>
                <a:schemeClr val="bg1"/>
              </a:solidFill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BC8E1E0-46FC-6F0A-3F69-AA8B15EF0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971" y="1031659"/>
            <a:ext cx="1123137" cy="1123137"/>
          </a:xfrm>
          <a:prstGeom prst="rect">
            <a:avLst/>
          </a:prstGeom>
          <a:ln>
            <a:noFill/>
          </a:ln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DCBC7905-E700-6441-FEE5-119D00E04F61}"/>
              </a:ext>
            </a:extLst>
          </p:cNvPr>
          <p:cNvSpPr/>
          <p:nvPr/>
        </p:nvSpPr>
        <p:spPr>
          <a:xfrm>
            <a:off x="3347815" y="1135515"/>
            <a:ext cx="1078629" cy="1002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7EB22B9B-0953-9866-CF69-C4141C5565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9880" y="930776"/>
            <a:ext cx="1457569" cy="1457569"/>
          </a:xfrm>
          <a:prstGeom prst="rect">
            <a:avLst/>
          </a:prstGeom>
        </p:spPr>
      </p:pic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A8CF833B-E260-C36B-CA00-6608D28ADEB3}"/>
              </a:ext>
            </a:extLst>
          </p:cNvPr>
          <p:cNvSpPr/>
          <p:nvPr/>
        </p:nvSpPr>
        <p:spPr>
          <a:xfrm>
            <a:off x="6084793" y="1138760"/>
            <a:ext cx="1078629" cy="1002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0F3F0224-D2DA-1F9D-5A8F-47697692F61C}"/>
              </a:ext>
            </a:extLst>
          </p:cNvPr>
          <p:cNvSpPr/>
          <p:nvPr/>
        </p:nvSpPr>
        <p:spPr>
          <a:xfrm>
            <a:off x="4771722" y="1241637"/>
            <a:ext cx="1078629" cy="872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1670F422-816D-29C6-B97B-884532CF283D}"/>
              </a:ext>
            </a:extLst>
          </p:cNvPr>
          <p:cNvSpPr/>
          <p:nvPr/>
        </p:nvSpPr>
        <p:spPr>
          <a:xfrm>
            <a:off x="6144958" y="2194222"/>
            <a:ext cx="1078629" cy="1002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483B44BE-AF70-4DA1-8215-44E25411DB00}"/>
              </a:ext>
            </a:extLst>
          </p:cNvPr>
          <p:cNvSpPr/>
          <p:nvPr/>
        </p:nvSpPr>
        <p:spPr>
          <a:xfrm>
            <a:off x="4744416" y="2233247"/>
            <a:ext cx="1078629" cy="1002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D93E8453-A1B8-3F99-DCB5-D90F6F8D7802}"/>
              </a:ext>
            </a:extLst>
          </p:cNvPr>
          <p:cNvSpPr/>
          <p:nvPr/>
        </p:nvSpPr>
        <p:spPr>
          <a:xfrm>
            <a:off x="1981847" y="2210276"/>
            <a:ext cx="1078629" cy="1002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749CBE26-BDEA-F88E-73E6-4FD8F129D85E}"/>
              </a:ext>
            </a:extLst>
          </p:cNvPr>
          <p:cNvSpPr/>
          <p:nvPr/>
        </p:nvSpPr>
        <p:spPr>
          <a:xfrm>
            <a:off x="3308917" y="2205803"/>
            <a:ext cx="1078629" cy="1002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7D2AFC0E-033B-6DA9-3134-7C9A962DB844}"/>
              </a:ext>
            </a:extLst>
          </p:cNvPr>
          <p:cNvSpPr/>
          <p:nvPr/>
        </p:nvSpPr>
        <p:spPr>
          <a:xfrm>
            <a:off x="1918405" y="3297490"/>
            <a:ext cx="1078629" cy="1002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5A02E942-A205-964C-2F09-BE0FFD1C92DB}"/>
              </a:ext>
            </a:extLst>
          </p:cNvPr>
          <p:cNvSpPr/>
          <p:nvPr/>
        </p:nvSpPr>
        <p:spPr>
          <a:xfrm>
            <a:off x="3359201" y="3302243"/>
            <a:ext cx="1078629" cy="1002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92AE02B1-0681-B18E-85CB-BDE88FBBC62D}"/>
              </a:ext>
            </a:extLst>
          </p:cNvPr>
          <p:cNvSpPr/>
          <p:nvPr/>
        </p:nvSpPr>
        <p:spPr>
          <a:xfrm>
            <a:off x="4724846" y="3320749"/>
            <a:ext cx="1078629" cy="1002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E5DF3836-A481-5CD9-7D10-A2B30B8176E5}"/>
              </a:ext>
            </a:extLst>
          </p:cNvPr>
          <p:cNvSpPr/>
          <p:nvPr/>
        </p:nvSpPr>
        <p:spPr>
          <a:xfrm>
            <a:off x="1976616" y="4394325"/>
            <a:ext cx="1078629" cy="1002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A2A731F9-7FF7-DC46-1CF2-7ED14C167483}"/>
              </a:ext>
            </a:extLst>
          </p:cNvPr>
          <p:cNvSpPr/>
          <p:nvPr/>
        </p:nvSpPr>
        <p:spPr>
          <a:xfrm>
            <a:off x="3286649" y="4436456"/>
            <a:ext cx="1078629" cy="1002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5158A06F-74D7-AFB6-4CB2-5C25B4EC8F0E}"/>
              </a:ext>
            </a:extLst>
          </p:cNvPr>
          <p:cNvSpPr/>
          <p:nvPr/>
        </p:nvSpPr>
        <p:spPr>
          <a:xfrm>
            <a:off x="4696110" y="4491781"/>
            <a:ext cx="1078629" cy="876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43CD6739-878D-C2E4-49EC-B58F1046E03E}"/>
              </a:ext>
            </a:extLst>
          </p:cNvPr>
          <p:cNvSpPr/>
          <p:nvPr/>
        </p:nvSpPr>
        <p:spPr>
          <a:xfrm>
            <a:off x="6151603" y="4384534"/>
            <a:ext cx="1078629" cy="1002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EB43B79B-7D48-831A-3CB4-A13206008E52}"/>
              </a:ext>
            </a:extLst>
          </p:cNvPr>
          <p:cNvSpPr/>
          <p:nvPr/>
        </p:nvSpPr>
        <p:spPr>
          <a:xfrm>
            <a:off x="6073803" y="5652870"/>
            <a:ext cx="1078629" cy="787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C0E55A88-9048-CB49-AF0B-E9875FC371AB}"/>
              </a:ext>
            </a:extLst>
          </p:cNvPr>
          <p:cNvSpPr/>
          <p:nvPr/>
        </p:nvSpPr>
        <p:spPr>
          <a:xfrm>
            <a:off x="4707004" y="5647406"/>
            <a:ext cx="1078629" cy="787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B492BF8B-5C93-F384-F089-20068158F880}"/>
              </a:ext>
            </a:extLst>
          </p:cNvPr>
          <p:cNvSpPr/>
          <p:nvPr/>
        </p:nvSpPr>
        <p:spPr>
          <a:xfrm>
            <a:off x="3279015" y="5582818"/>
            <a:ext cx="1078629" cy="787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B7FD6D40-1843-9DFB-FE4E-6A2C0AE6E708}"/>
              </a:ext>
            </a:extLst>
          </p:cNvPr>
          <p:cNvSpPr/>
          <p:nvPr/>
        </p:nvSpPr>
        <p:spPr>
          <a:xfrm>
            <a:off x="1879759" y="5628001"/>
            <a:ext cx="1078629" cy="787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3AB994B2-E8AE-DA64-5B23-B377B77DD5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869" y="4243260"/>
            <a:ext cx="1457569" cy="1457569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C2E53E61-46D8-8066-7AB0-8EF39853CA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8892" y="1936294"/>
            <a:ext cx="1544911" cy="1544911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B7EA683C-7660-E4FD-7AD2-EC877AAFC8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4724" y="3102231"/>
            <a:ext cx="1457569" cy="1457569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24487B21-370A-1CA5-529E-B42D5D213C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75424" y="5342801"/>
            <a:ext cx="1393408" cy="1393408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60EE7C88-1101-CDC7-50FB-2C0355E337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93197" y="5313448"/>
            <a:ext cx="1457570" cy="145757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E4C4CE20-5261-A2E2-BA8D-FEC9CCCD0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8198" y="1054805"/>
            <a:ext cx="1123137" cy="1123137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0187795E-9B6F-B01B-98F5-0F34086FA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5249" y="1060683"/>
            <a:ext cx="1123137" cy="1123137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DDAE6124-EBAF-4FC3-AA54-1433ECA33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446" y="2157123"/>
            <a:ext cx="1123137" cy="1123137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CA54C76B-24E2-980A-D1CC-3DE55C4AC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9981" y="2121363"/>
            <a:ext cx="1123137" cy="1123137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AA56FB74-02A5-4FCE-F382-FD0CB7ED9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1603" y="2092828"/>
            <a:ext cx="1123137" cy="1123137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FD45FAE7-D3BF-1438-C276-9C7162C49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5755" y="3231007"/>
            <a:ext cx="1123137" cy="1123137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D4A56B98-788A-C6AC-6B78-5F525D6B6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231" y="3240664"/>
            <a:ext cx="1123137" cy="1123137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4FEFE9BF-D6ED-4C5E-C592-59D8DE211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7640" y="4350019"/>
            <a:ext cx="1123137" cy="1123137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D7DC30E1-0978-50E1-E8C1-7FAAA561A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5776" y="4324009"/>
            <a:ext cx="1123137" cy="1123137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A2DCDED6-3199-DD2D-2CAB-7158D0A07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9348" y="4349225"/>
            <a:ext cx="1123137" cy="1123137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C61327E7-CBE3-B503-8E6F-3FDCF3981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822" y="5460341"/>
            <a:ext cx="1123137" cy="1123137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5D5CA900-2B92-EF22-7922-BC296C0E1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182" y="5498171"/>
            <a:ext cx="1123137" cy="1123137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8C6F57F6-0D7F-19FE-7C9F-B7DF4EC064C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13291" y="1761975"/>
            <a:ext cx="4064793" cy="4232886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id="{2ACFF1BB-DA28-8678-03C9-ED9D5C82831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00326" y="-20873"/>
            <a:ext cx="1067614" cy="973015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A798DF6D-DF41-83DD-2E4A-592320AA3E4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93633" y="3038095"/>
            <a:ext cx="2796721" cy="2796721"/>
          </a:xfrm>
          <a:prstGeom prst="rect">
            <a:avLst/>
          </a:prstGeom>
        </p:spPr>
      </p:pic>
      <p:sp>
        <p:nvSpPr>
          <p:cNvPr id="2" name="Ромб 1">
            <a:extLst>
              <a:ext uri="{FF2B5EF4-FFF2-40B4-BE49-F238E27FC236}">
                <a16:creationId xmlns:a16="http://schemas.microsoft.com/office/drawing/2014/main" id="{5FC6E22B-149E-821D-7C43-E786E280609D}"/>
              </a:ext>
            </a:extLst>
          </p:cNvPr>
          <p:cNvSpPr/>
          <p:nvPr/>
        </p:nvSpPr>
        <p:spPr>
          <a:xfrm>
            <a:off x="4839496" y="137143"/>
            <a:ext cx="791855" cy="884758"/>
          </a:xfrm>
          <a:prstGeom prst="diamond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40D1E18-D3E0-94C1-A32D-E6692B436A3D}"/>
              </a:ext>
            </a:extLst>
          </p:cNvPr>
          <p:cNvSpPr/>
          <p:nvPr/>
        </p:nvSpPr>
        <p:spPr>
          <a:xfrm>
            <a:off x="6160376" y="3326263"/>
            <a:ext cx="1078629" cy="1002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D5538E57-34B3-95B3-F657-29771580D90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57523" y="3094917"/>
            <a:ext cx="1417493" cy="1417493"/>
          </a:xfrm>
          <a:prstGeom prst="rect">
            <a:avLst/>
          </a:prstGeom>
        </p:spPr>
      </p:pic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8A15E750-8E57-5A45-F8B2-2C8731913759}"/>
              </a:ext>
            </a:extLst>
          </p:cNvPr>
          <p:cNvSpPr/>
          <p:nvPr/>
        </p:nvSpPr>
        <p:spPr>
          <a:xfrm>
            <a:off x="7541324" y="1821518"/>
            <a:ext cx="1417494" cy="407660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UA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     </a:t>
            </a:r>
          </a:p>
          <a:p>
            <a:r>
              <a:rPr lang="ru-UA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r>
              <a:rPr lang="ru-UA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ru-UA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r>
              <a:rPr lang="ru-UA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r>
              <a:rPr lang="ru-UA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r>
              <a:rPr lang="ru-UA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algn="ctr"/>
            <a:endParaRPr lang="ru-UA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Треугольник 16">
            <a:extLst>
              <a:ext uri="{FF2B5EF4-FFF2-40B4-BE49-F238E27FC236}">
                <a16:creationId xmlns:a16="http://schemas.microsoft.com/office/drawing/2014/main" id="{7DA41C90-7BE7-9D3D-79C2-8D6366B7B733}"/>
              </a:ext>
            </a:extLst>
          </p:cNvPr>
          <p:cNvSpPr/>
          <p:nvPr/>
        </p:nvSpPr>
        <p:spPr>
          <a:xfrm>
            <a:off x="3464816" y="153380"/>
            <a:ext cx="973014" cy="859366"/>
          </a:xfrm>
          <a:prstGeom prst="triangl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8" name="Треугольник 17">
            <a:extLst>
              <a:ext uri="{FF2B5EF4-FFF2-40B4-BE49-F238E27FC236}">
                <a16:creationId xmlns:a16="http://schemas.microsoft.com/office/drawing/2014/main" id="{2F97BAB7-6C10-D645-7234-9A50650CB486}"/>
              </a:ext>
            </a:extLst>
          </p:cNvPr>
          <p:cNvSpPr/>
          <p:nvPr/>
        </p:nvSpPr>
        <p:spPr>
          <a:xfrm>
            <a:off x="7995212" y="2164597"/>
            <a:ext cx="428861" cy="355164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0" name="Ромб 19">
            <a:extLst>
              <a:ext uri="{FF2B5EF4-FFF2-40B4-BE49-F238E27FC236}">
                <a16:creationId xmlns:a16="http://schemas.microsoft.com/office/drawing/2014/main" id="{F0432413-E2A0-9E2C-5FF3-1F468D75B19D}"/>
              </a:ext>
            </a:extLst>
          </p:cNvPr>
          <p:cNvSpPr/>
          <p:nvPr/>
        </p:nvSpPr>
        <p:spPr>
          <a:xfrm>
            <a:off x="8046369" y="2642398"/>
            <a:ext cx="326545" cy="392556"/>
          </a:xfrm>
          <a:prstGeom prst="diamond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9C180E01-8F86-5054-DA17-A12436A5E575}"/>
              </a:ext>
            </a:extLst>
          </p:cNvPr>
          <p:cNvSpPr/>
          <p:nvPr/>
        </p:nvSpPr>
        <p:spPr>
          <a:xfrm>
            <a:off x="8046369" y="3697329"/>
            <a:ext cx="323811" cy="303804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2" name="Ромб 21">
            <a:extLst>
              <a:ext uri="{FF2B5EF4-FFF2-40B4-BE49-F238E27FC236}">
                <a16:creationId xmlns:a16="http://schemas.microsoft.com/office/drawing/2014/main" id="{07D98473-81A1-8F78-5416-9D55F80120B2}"/>
              </a:ext>
            </a:extLst>
          </p:cNvPr>
          <p:cNvSpPr/>
          <p:nvPr/>
        </p:nvSpPr>
        <p:spPr>
          <a:xfrm>
            <a:off x="8081929" y="4119121"/>
            <a:ext cx="326545" cy="392556"/>
          </a:xfrm>
          <a:prstGeom prst="diamond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7BEA0FF8-1E93-88C5-6C02-731A563A1EFF}"/>
              </a:ext>
            </a:extLst>
          </p:cNvPr>
          <p:cNvSpPr/>
          <p:nvPr/>
        </p:nvSpPr>
        <p:spPr>
          <a:xfrm>
            <a:off x="7999938" y="3142395"/>
            <a:ext cx="428861" cy="44859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4" name="Ромб 23">
            <a:extLst>
              <a:ext uri="{FF2B5EF4-FFF2-40B4-BE49-F238E27FC236}">
                <a16:creationId xmlns:a16="http://schemas.microsoft.com/office/drawing/2014/main" id="{7A89D281-B8E6-1BB8-7B62-8831D998095C}"/>
              </a:ext>
            </a:extLst>
          </p:cNvPr>
          <p:cNvSpPr/>
          <p:nvPr/>
        </p:nvSpPr>
        <p:spPr>
          <a:xfrm>
            <a:off x="8081928" y="5128506"/>
            <a:ext cx="326545" cy="392556"/>
          </a:xfrm>
          <a:prstGeom prst="diamond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7681348D-96D0-4D46-16E7-CD7677BE2FE3}"/>
              </a:ext>
            </a:extLst>
          </p:cNvPr>
          <p:cNvSpPr/>
          <p:nvPr/>
        </p:nvSpPr>
        <p:spPr>
          <a:xfrm>
            <a:off x="8046369" y="4583264"/>
            <a:ext cx="428861" cy="44859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463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F127E55-FDFD-4578-829B-D45469F54FC0}"/>
</file>

<file path=customXml/itemProps2.xml><?xml version="1.0" encoding="utf-8"?>
<ds:datastoreItem xmlns:ds="http://schemas.openxmlformats.org/officeDocument/2006/customXml" ds:itemID="{0F0A5D23-ED38-4C86-8DD4-07BCCBB88B84}"/>
</file>

<file path=customXml/itemProps3.xml><?xml version="1.0" encoding="utf-8"?>
<ds:datastoreItem xmlns:ds="http://schemas.openxmlformats.org/officeDocument/2006/customXml" ds:itemID="{AD781A84-8B05-43B4-A3D8-F124BE340850}"/>
</file>

<file path=docProps/app.xml><?xml version="1.0" encoding="utf-8"?>
<Properties xmlns="http://schemas.openxmlformats.org/officeDocument/2006/extended-properties" xmlns:vt="http://schemas.openxmlformats.org/officeDocument/2006/docPropsVTypes">
  <TotalTime>1820</TotalTime>
  <Words>12</Words>
  <Application>Microsoft Macintosh PowerPoint</Application>
  <PresentationFormat>Широкоэкранный</PresentationFormat>
  <Paragraphs>13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Microsoft Office User</cp:lastModifiedBy>
  <cp:revision>6</cp:revision>
  <dcterms:created xsi:type="dcterms:W3CDTF">2026-01-10T13:52:09Z</dcterms:created>
  <dcterms:modified xsi:type="dcterms:W3CDTF">2026-02-05T19:54:31Z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