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BD37-71E3-407C-B55B-AE89F00DCB15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715C4-EA44-4220-B8DE-D09DC6638A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991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BD37-71E3-407C-B55B-AE89F00DCB15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715C4-EA44-4220-B8DE-D09DC6638A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622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BD37-71E3-407C-B55B-AE89F00DCB15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715C4-EA44-4220-B8DE-D09DC6638A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563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BD37-71E3-407C-B55B-AE89F00DCB15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715C4-EA44-4220-B8DE-D09DC6638A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001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BD37-71E3-407C-B55B-AE89F00DCB15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715C4-EA44-4220-B8DE-D09DC6638A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4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BD37-71E3-407C-B55B-AE89F00DCB15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715C4-EA44-4220-B8DE-D09DC6638A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186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BD37-71E3-407C-B55B-AE89F00DCB15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715C4-EA44-4220-B8DE-D09DC6638A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768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BD37-71E3-407C-B55B-AE89F00DCB15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715C4-EA44-4220-B8DE-D09DC6638A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33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BD37-71E3-407C-B55B-AE89F00DCB15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715C4-EA44-4220-B8DE-D09DC6638A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168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BD37-71E3-407C-B55B-AE89F00DCB15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715C4-EA44-4220-B8DE-D09DC6638A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286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BD37-71E3-407C-B55B-AE89F00DCB15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715C4-EA44-4220-B8DE-D09DC6638A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179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EBD37-71E3-407C-B55B-AE89F00DCB15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715C4-EA44-4220-B8DE-D09DC6638A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08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Рисунок 2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51" name="Группа 150"/>
          <p:cNvGrpSpPr/>
          <p:nvPr/>
        </p:nvGrpSpPr>
        <p:grpSpPr>
          <a:xfrm>
            <a:off x="715363" y="988819"/>
            <a:ext cx="5403777" cy="5435454"/>
            <a:chOff x="682948" y="324618"/>
            <a:chExt cx="5403777" cy="5435454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682948" y="1237800"/>
              <a:ext cx="900000" cy="900000"/>
              <a:chOff x="4786025" y="3403384"/>
              <a:chExt cx="900000" cy="900000"/>
            </a:xfrm>
          </p:grpSpPr>
          <p:sp>
            <p:nvSpPr>
              <p:cNvPr id="2" name="Скругленный прямоугольник 1"/>
              <p:cNvSpPr/>
              <p:nvPr/>
            </p:nvSpPr>
            <p:spPr>
              <a:xfrm>
                <a:off x="4786025" y="3403384"/>
                <a:ext cx="900000" cy="900000"/>
              </a:xfrm>
              <a:prstGeom prst="roundRect">
                <a:avLst>
                  <a:gd name="adj" fmla="val 8096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5009017" y="3475238"/>
                <a:ext cx="6770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dirty="0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ru-RU" sz="3600" dirty="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Скругленный прямоугольник 5"/>
            <p:cNvSpPr/>
            <p:nvPr/>
          </p:nvSpPr>
          <p:spPr>
            <a:xfrm>
              <a:off x="682948" y="337800"/>
              <a:ext cx="900000" cy="900000"/>
            </a:xfrm>
            <a:prstGeom prst="roundRect">
              <a:avLst>
                <a:gd name="adj" fmla="val 8096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1582948" y="337800"/>
              <a:ext cx="900000" cy="900000"/>
              <a:chOff x="4786025" y="3403384"/>
              <a:chExt cx="900000" cy="900000"/>
            </a:xfrm>
          </p:grpSpPr>
          <p:sp>
            <p:nvSpPr>
              <p:cNvPr id="10" name="Скругленный прямоугольник 9"/>
              <p:cNvSpPr/>
              <p:nvPr/>
            </p:nvSpPr>
            <p:spPr>
              <a:xfrm>
                <a:off x="4786025" y="3403384"/>
                <a:ext cx="900000" cy="900000"/>
              </a:xfrm>
              <a:prstGeom prst="roundRect">
                <a:avLst>
                  <a:gd name="adj" fmla="val 8096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897521" y="3468672"/>
                <a:ext cx="6770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3600" dirty="0" smtClean="0">
                    <a:solidFill>
                      <a:srgbClr val="FF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</a:t>
                </a:r>
                <a:endParaRPr lang="ru-RU" sz="3600" dirty="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" name="Группа 11"/>
            <p:cNvGrpSpPr/>
            <p:nvPr/>
          </p:nvGrpSpPr>
          <p:grpSpPr>
            <a:xfrm>
              <a:off x="682948" y="2151603"/>
              <a:ext cx="900000" cy="900000"/>
              <a:chOff x="4786025" y="3403384"/>
              <a:chExt cx="900000" cy="900000"/>
            </a:xfrm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4786025" y="3403384"/>
                <a:ext cx="900000" cy="900000"/>
              </a:xfrm>
              <a:prstGeom prst="roundRect">
                <a:avLst>
                  <a:gd name="adj" fmla="val 8096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897521" y="3468672"/>
                <a:ext cx="6770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36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ru-RU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Группа 14"/>
            <p:cNvGrpSpPr/>
            <p:nvPr/>
          </p:nvGrpSpPr>
          <p:grpSpPr>
            <a:xfrm>
              <a:off x="682948" y="3051603"/>
              <a:ext cx="900000" cy="900000"/>
              <a:chOff x="4786025" y="3403384"/>
              <a:chExt cx="900000" cy="900000"/>
            </a:xfrm>
          </p:grpSpPr>
          <p:sp>
            <p:nvSpPr>
              <p:cNvPr id="16" name="Скругленный прямоугольник 15"/>
              <p:cNvSpPr/>
              <p:nvPr/>
            </p:nvSpPr>
            <p:spPr>
              <a:xfrm>
                <a:off x="4786025" y="3403384"/>
                <a:ext cx="900000" cy="900000"/>
              </a:xfrm>
              <a:prstGeom prst="roundRect">
                <a:avLst>
                  <a:gd name="adj" fmla="val 8096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897521" y="3468672"/>
                <a:ext cx="6770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36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ru-RU" sz="36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8" name="Группа 17"/>
            <p:cNvGrpSpPr/>
            <p:nvPr/>
          </p:nvGrpSpPr>
          <p:grpSpPr>
            <a:xfrm>
              <a:off x="682948" y="3951603"/>
              <a:ext cx="900000" cy="900000"/>
              <a:chOff x="4786025" y="3403384"/>
              <a:chExt cx="900000" cy="900000"/>
            </a:xfrm>
          </p:grpSpPr>
          <p:sp>
            <p:nvSpPr>
              <p:cNvPr id="19" name="Скругленный прямоугольник 18"/>
              <p:cNvSpPr/>
              <p:nvPr/>
            </p:nvSpPr>
            <p:spPr>
              <a:xfrm>
                <a:off x="4786025" y="3403384"/>
                <a:ext cx="900000" cy="900000"/>
              </a:xfrm>
              <a:prstGeom prst="roundRect">
                <a:avLst>
                  <a:gd name="adj" fmla="val 8096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897521" y="3468672"/>
                <a:ext cx="6770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3600" dirty="0" smtClean="0">
                    <a:solidFill>
                      <a:srgbClr val="00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ru-RU" sz="3600" dirty="0">
                  <a:solidFill>
                    <a:srgbClr val="00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1" name="Группа 20"/>
            <p:cNvGrpSpPr/>
            <p:nvPr/>
          </p:nvGrpSpPr>
          <p:grpSpPr>
            <a:xfrm>
              <a:off x="682948" y="4860072"/>
              <a:ext cx="900000" cy="900000"/>
              <a:chOff x="4786025" y="3403384"/>
              <a:chExt cx="900000" cy="900000"/>
            </a:xfrm>
          </p:grpSpPr>
          <p:sp>
            <p:nvSpPr>
              <p:cNvPr id="22" name="Скругленный прямоугольник 21"/>
              <p:cNvSpPr/>
              <p:nvPr/>
            </p:nvSpPr>
            <p:spPr>
              <a:xfrm>
                <a:off x="4786025" y="3403384"/>
                <a:ext cx="900000" cy="900000"/>
              </a:xfrm>
              <a:prstGeom prst="roundRect">
                <a:avLst>
                  <a:gd name="adj" fmla="val 8096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897521" y="3468672"/>
                <a:ext cx="6770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3600" dirty="0" smtClean="0">
                    <a:solidFill>
                      <a:srgbClr val="CC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endParaRPr lang="ru-RU" sz="3600" dirty="0">
                  <a:solidFill>
                    <a:srgbClr val="CC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7" name="Группа 26"/>
            <p:cNvGrpSpPr/>
            <p:nvPr/>
          </p:nvGrpSpPr>
          <p:grpSpPr>
            <a:xfrm>
              <a:off x="1582948" y="1251603"/>
              <a:ext cx="926287" cy="900000"/>
              <a:chOff x="4786025" y="3403384"/>
              <a:chExt cx="926287" cy="900000"/>
            </a:xfrm>
          </p:grpSpPr>
          <p:sp>
            <p:nvSpPr>
              <p:cNvPr id="28" name="Скругленный прямоугольник 27"/>
              <p:cNvSpPr/>
              <p:nvPr/>
            </p:nvSpPr>
            <p:spPr>
              <a:xfrm>
                <a:off x="4786025" y="3403384"/>
                <a:ext cx="900000" cy="900000"/>
              </a:xfrm>
              <a:prstGeom prst="roundRect">
                <a:avLst>
                  <a:gd name="adj" fmla="val 8096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4841600" y="3521024"/>
                <a:ext cx="8707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err="1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кім</a:t>
                </a:r>
                <a:endParaRPr lang="ru-RU" sz="28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0" name="Группа 29"/>
            <p:cNvGrpSpPr/>
            <p:nvPr/>
          </p:nvGrpSpPr>
          <p:grpSpPr>
            <a:xfrm>
              <a:off x="2482948" y="337800"/>
              <a:ext cx="900000" cy="900000"/>
              <a:chOff x="4786025" y="3403384"/>
              <a:chExt cx="900000" cy="900000"/>
            </a:xfrm>
          </p:grpSpPr>
          <p:sp>
            <p:nvSpPr>
              <p:cNvPr id="31" name="Скругленный прямоугольник 30"/>
              <p:cNvSpPr/>
              <p:nvPr/>
            </p:nvSpPr>
            <p:spPr>
              <a:xfrm>
                <a:off x="4786025" y="3403384"/>
                <a:ext cx="900000" cy="900000"/>
              </a:xfrm>
              <a:prstGeom prst="roundRect">
                <a:avLst>
                  <a:gd name="adj" fmla="val 8096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4897521" y="3468672"/>
                <a:ext cx="6770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3600" dirty="0" smtClean="0">
                    <a:solidFill>
                      <a:srgbClr val="00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</a:t>
                </a:r>
                <a:endParaRPr lang="ru-RU" sz="3600" dirty="0">
                  <a:solidFill>
                    <a:srgbClr val="00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" name="Группа 32"/>
            <p:cNvGrpSpPr/>
            <p:nvPr/>
          </p:nvGrpSpPr>
          <p:grpSpPr>
            <a:xfrm>
              <a:off x="3382948" y="331209"/>
              <a:ext cx="900000" cy="900000"/>
              <a:chOff x="4786025" y="3403384"/>
              <a:chExt cx="900000" cy="900000"/>
            </a:xfrm>
          </p:grpSpPr>
          <p:sp>
            <p:nvSpPr>
              <p:cNvPr id="34" name="Скругленный прямоугольник 33"/>
              <p:cNvSpPr/>
              <p:nvPr/>
            </p:nvSpPr>
            <p:spPr>
              <a:xfrm>
                <a:off x="4786025" y="3403384"/>
                <a:ext cx="900000" cy="900000"/>
              </a:xfrm>
              <a:prstGeom prst="roundRect">
                <a:avLst>
                  <a:gd name="adj" fmla="val 8096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897521" y="3468672"/>
                <a:ext cx="6770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36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</a:t>
                </a:r>
                <a:endParaRPr lang="ru-RU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6" name="Группа 35"/>
            <p:cNvGrpSpPr/>
            <p:nvPr/>
          </p:nvGrpSpPr>
          <p:grpSpPr>
            <a:xfrm>
              <a:off x="4282948" y="324618"/>
              <a:ext cx="900000" cy="900000"/>
              <a:chOff x="4786025" y="3403384"/>
              <a:chExt cx="900000" cy="900000"/>
            </a:xfrm>
          </p:grpSpPr>
          <p:sp>
            <p:nvSpPr>
              <p:cNvPr id="37" name="Скругленный прямоугольник 36"/>
              <p:cNvSpPr/>
              <p:nvPr/>
            </p:nvSpPr>
            <p:spPr>
              <a:xfrm>
                <a:off x="4786025" y="3403384"/>
                <a:ext cx="900000" cy="900000"/>
              </a:xfrm>
              <a:prstGeom prst="roundRect">
                <a:avLst>
                  <a:gd name="adj" fmla="val 8096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4897521" y="3468672"/>
                <a:ext cx="6770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3600" dirty="0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Г</a:t>
                </a:r>
                <a:endParaRPr lang="ru-RU" sz="3600" dirty="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9" name="Группа 38"/>
            <p:cNvGrpSpPr/>
            <p:nvPr/>
          </p:nvGrpSpPr>
          <p:grpSpPr>
            <a:xfrm>
              <a:off x="5182948" y="324618"/>
              <a:ext cx="900000" cy="900000"/>
              <a:chOff x="4786025" y="3403384"/>
              <a:chExt cx="900000" cy="900000"/>
            </a:xfrm>
          </p:grpSpPr>
          <p:sp>
            <p:nvSpPr>
              <p:cNvPr id="40" name="Скругленный прямоугольник 39"/>
              <p:cNvSpPr/>
              <p:nvPr/>
            </p:nvSpPr>
            <p:spPr>
              <a:xfrm>
                <a:off x="4786025" y="3403384"/>
                <a:ext cx="900000" cy="900000"/>
              </a:xfrm>
              <a:prstGeom prst="roundRect">
                <a:avLst>
                  <a:gd name="adj" fmla="val 8096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4897521" y="3468672"/>
                <a:ext cx="6770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3600" dirty="0" smtClean="0">
                    <a:solidFill>
                      <a:srgbClr val="FFCC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</a:t>
                </a:r>
                <a:endParaRPr lang="ru-RU" sz="3600" dirty="0">
                  <a:solidFill>
                    <a:srgbClr val="FFCC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5" name="Группа 44"/>
            <p:cNvGrpSpPr/>
            <p:nvPr/>
          </p:nvGrpSpPr>
          <p:grpSpPr>
            <a:xfrm>
              <a:off x="2482948" y="1251603"/>
              <a:ext cx="900000" cy="900000"/>
              <a:chOff x="4786025" y="3403384"/>
              <a:chExt cx="900000" cy="900000"/>
            </a:xfrm>
          </p:grpSpPr>
          <p:sp>
            <p:nvSpPr>
              <p:cNvPr id="46" name="Скругленный прямоугольник 45"/>
              <p:cNvSpPr/>
              <p:nvPr/>
            </p:nvSpPr>
            <p:spPr>
              <a:xfrm>
                <a:off x="4786025" y="3403384"/>
                <a:ext cx="900000" cy="900000"/>
              </a:xfrm>
              <a:prstGeom prst="roundRect">
                <a:avLst>
                  <a:gd name="adj" fmla="val 8096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4923981" y="3528920"/>
                <a:ext cx="6770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err="1" smtClean="0">
                    <a:solidFill>
                      <a:srgbClr val="FFCC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ки</a:t>
                </a:r>
                <a:endParaRPr lang="ru-RU" sz="2800" b="1" dirty="0">
                  <a:solidFill>
                    <a:srgbClr val="FFCC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8" name="Группа 47"/>
            <p:cNvGrpSpPr/>
            <p:nvPr/>
          </p:nvGrpSpPr>
          <p:grpSpPr>
            <a:xfrm>
              <a:off x="3382948" y="1240338"/>
              <a:ext cx="900000" cy="900000"/>
              <a:chOff x="4786025" y="3403384"/>
              <a:chExt cx="900000" cy="900000"/>
            </a:xfrm>
          </p:grpSpPr>
          <p:sp>
            <p:nvSpPr>
              <p:cNvPr id="49" name="Скругленный прямоугольник 48"/>
              <p:cNvSpPr/>
              <p:nvPr/>
            </p:nvSpPr>
            <p:spPr>
              <a:xfrm>
                <a:off x="4786025" y="3403384"/>
                <a:ext cx="900000" cy="900000"/>
              </a:xfrm>
              <a:prstGeom prst="roundRect">
                <a:avLst>
                  <a:gd name="adj" fmla="val 8096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4913071" y="3540185"/>
                <a:ext cx="6168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800" b="1" dirty="0" err="1" smtClean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цу</a:t>
                </a:r>
                <a:endParaRPr lang="ru-RU" sz="28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1" name="Группа 50"/>
            <p:cNvGrpSpPr/>
            <p:nvPr/>
          </p:nvGrpSpPr>
          <p:grpSpPr>
            <a:xfrm>
              <a:off x="4282948" y="1231209"/>
              <a:ext cx="900000" cy="900000"/>
              <a:chOff x="4786025" y="3403384"/>
              <a:chExt cx="900000" cy="900000"/>
            </a:xfrm>
          </p:grpSpPr>
          <p:sp>
            <p:nvSpPr>
              <p:cNvPr id="52" name="Скругленный прямоугольник 51"/>
              <p:cNvSpPr/>
              <p:nvPr/>
            </p:nvSpPr>
            <p:spPr>
              <a:xfrm>
                <a:off x="4786025" y="3403384"/>
                <a:ext cx="900000" cy="900000"/>
              </a:xfrm>
              <a:prstGeom prst="roundRect">
                <a:avLst>
                  <a:gd name="adj" fmla="val 8096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4891865" y="3539470"/>
                <a:ext cx="6770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err="1" smtClean="0">
                    <a:solidFill>
                      <a:srgbClr val="33CC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ле</a:t>
                </a:r>
                <a:endParaRPr lang="ru-RU" sz="2800" b="1" dirty="0">
                  <a:solidFill>
                    <a:srgbClr val="33CC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4" name="Группа 53"/>
            <p:cNvGrpSpPr/>
            <p:nvPr/>
          </p:nvGrpSpPr>
          <p:grpSpPr>
            <a:xfrm>
              <a:off x="5182948" y="1222080"/>
              <a:ext cx="900000" cy="900000"/>
              <a:chOff x="4786025" y="3403384"/>
              <a:chExt cx="900000" cy="900000"/>
            </a:xfrm>
          </p:grpSpPr>
          <p:sp>
            <p:nvSpPr>
              <p:cNvPr id="55" name="Скругленный прямоугольник 54"/>
              <p:cNvSpPr/>
              <p:nvPr/>
            </p:nvSpPr>
            <p:spPr>
              <a:xfrm>
                <a:off x="4786025" y="3403384"/>
                <a:ext cx="900000" cy="900000"/>
              </a:xfrm>
              <a:prstGeom prst="roundRect">
                <a:avLst>
                  <a:gd name="adj" fmla="val 8096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4953731" y="3539090"/>
                <a:ext cx="6770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му</a:t>
                </a:r>
                <a:endParaRPr lang="ru-RU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0" name="Группа 59"/>
            <p:cNvGrpSpPr/>
            <p:nvPr/>
          </p:nvGrpSpPr>
          <p:grpSpPr>
            <a:xfrm>
              <a:off x="1582948" y="2155838"/>
              <a:ext cx="907153" cy="900000"/>
              <a:chOff x="4786025" y="3403384"/>
              <a:chExt cx="907153" cy="900000"/>
            </a:xfrm>
          </p:grpSpPr>
          <p:sp>
            <p:nvSpPr>
              <p:cNvPr id="61" name="Скругленный прямоугольник 60"/>
              <p:cNvSpPr/>
              <p:nvPr/>
            </p:nvSpPr>
            <p:spPr>
              <a:xfrm>
                <a:off x="4786025" y="3403384"/>
                <a:ext cx="900000" cy="900000"/>
              </a:xfrm>
              <a:prstGeom prst="roundRect">
                <a:avLst>
                  <a:gd name="adj" fmla="val 8096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4826708" y="3573885"/>
                <a:ext cx="8664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err="1" smtClean="0">
                    <a:solidFill>
                      <a:srgbClr val="FF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кер</a:t>
                </a:r>
                <a:endParaRPr lang="ru-RU" sz="2800" b="1" dirty="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3" name="Группа 62"/>
            <p:cNvGrpSpPr/>
            <p:nvPr/>
          </p:nvGrpSpPr>
          <p:grpSpPr>
            <a:xfrm>
              <a:off x="2445132" y="2153721"/>
              <a:ext cx="1027656" cy="900000"/>
              <a:chOff x="4748209" y="3403384"/>
              <a:chExt cx="1027656" cy="900000"/>
            </a:xfrm>
          </p:grpSpPr>
          <p:sp>
            <p:nvSpPr>
              <p:cNvPr id="64" name="Скругленный прямоугольник 63"/>
              <p:cNvSpPr/>
              <p:nvPr/>
            </p:nvSpPr>
            <p:spPr>
              <a:xfrm>
                <a:off x="4786025" y="3403384"/>
                <a:ext cx="900000" cy="900000"/>
              </a:xfrm>
              <a:prstGeom prst="roundRect">
                <a:avLst>
                  <a:gd name="adj" fmla="val 8096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4748209" y="3548969"/>
                <a:ext cx="10276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маш</a:t>
                </a:r>
                <a:endParaRPr lang="ru-RU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6" name="Группа 65"/>
            <p:cNvGrpSpPr/>
            <p:nvPr/>
          </p:nvGrpSpPr>
          <p:grpSpPr>
            <a:xfrm>
              <a:off x="3382948" y="2145012"/>
              <a:ext cx="900000" cy="900000"/>
              <a:chOff x="4786025" y="3403384"/>
              <a:chExt cx="900000" cy="900000"/>
            </a:xfrm>
          </p:grpSpPr>
          <p:sp>
            <p:nvSpPr>
              <p:cNvPr id="67" name="Скругленный прямоугольник 66"/>
              <p:cNvSpPr/>
              <p:nvPr/>
            </p:nvSpPr>
            <p:spPr>
              <a:xfrm>
                <a:off x="4786025" y="3403384"/>
                <a:ext cx="900000" cy="900000"/>
              </a:xfrm>
              <a:prstGeom prst="roundRect">
                <a:avLst>
                  <a:gd name="adj" fmla="val 8096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4963616" y="3540185"/>
                <a:ext cx="6770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та</a:t>
                </a:r>
                <a:endParaRPr lang="ru-RU" sz="28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9" name="Группа 68"/>
            <p:cNvGrpSpPr/>
            <p:nvPr/>
          </p:nvGrpSpPr>
          <p:grpSpPr>
            <a:xfrm>
              <a:off x="4277292" y="2135883"/>
              <a:ext cx="900000" cy="900000"/>
              <a:chOff x="4786025" y="3403384"/>
              <a:chExt cx="900000" cy="900000"/>
            </a:xfrm>
          </p:grpSpPr>
          <p:sp>
            <p:nvSpPr>
              <p:cNvPr id="70" name="Скругленный прямоугольник 69"/>
              <p:cNvSpPr/>
              <p:nvPr/>
            </p:nvSpPr>
            <p:spPr>
              <a:xfrm>
                <a:off x="4786025" y="3403384"/>
                <a:ext cx="900000" cy="900000"/>
              </a:xfrm>
              <a:prstGeom prst="roundRect">
                <a:avLst>
                  <a:gd name="adj" fmla="val 8096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4930820" y="3549314"/>
                <a:ext cx="6770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err="1" smtClean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ки</a:t>
                </a:r>
                <a:endParaRPr lang="ru-RU" sz="28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2" name="Группа 71"/>
            <p:cNvGrpSpPr/>
            <p:nvPr/>
          </p:nvGrpSpPr>
          <p:grpSpPr>
            <a:xfrm>
              <a:off x="5182948" y="2128956"/>
              <a:ext cx="900000" cy="900000"/>
              <a:chOff x="4786025" y="3403384"/>
              <a:chExt cx="900000" cy="900000"/>
            </a:xfrm>
          </p:grpSpPr>
          <p:sp>
            <p:nvSpPr>
              <p:cNvPr id="73" name="Скругленный прямоугольник 72"/>
              <p:cNvSpPr/>
              <p:nvPr/>
            </p:nvSpPr>
            <p:spPr>
              <a:xfrm>
                <a:off x="4786025" y="3403384"/>
                <a:ext cx="900000" cy="900000"/>
              </a:xfrm>
              <a:prstGeom prst="roundRect">
                <a:avLst>
                  <a:gd name="adj" fmla="val 8096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4936128" y="3557724"/>
                <a:ext cx="6770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по</a:t>
                </a:r>
                <a:endParaRPr lang="ru-RU" sz="2800" b="1" dirty="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8" name="Группа 77"/>
            <p:cNvGrpSpPr/>
            <p:nvPr/>
          </p:nvGrpSpPr>
          <p:grpSpPr>
            <a:xfrm>
              <a:off x="1582948" y="3051687"/>
              <a:ext cx="900000" cy="900000"/>
              <a:chOff x="4786025" y="3403384"/>
              <a:chExt cx="900000" cy="900000"/>
            </a:xfrm>
          </p:grpSpPr>
          <p:sp>
            <p:nvSpPr>
              <p:cNvPr id="79" name="Скругленный прямоугольник 78"/>
              <p:cNvSpPr/>
              <p:nvPr/>
            </p:nvSpPr>
            <p:spPr>
              <a:xfrm>
                <a:off x="4786025" y="3403384"/>
                <a:ext cx="900000" cy="900000"/>
              </a:xfrm>
              <a:prstGeom prst="roundRect">
                <a:avLst>
                  <a:gd name="adj" fmla="val 8096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4834822" y="3530143"/>
                <a:ext cx="8315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пер</a:t>
                </a:r>
                <a:endParaRPr lang="ru-RU" sz="28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1" name="Группа 80"/>
            <p:cNvGrpSpPr/>
            <p:nvPr/>
          </p:nvGrpSpPr>
          <p:grpSpPr>
            <a:xfrm>
              <a:off x="2454545" y="3042895"/>
              <a:ext cx="937160" cy="900000"/>
              <a:chOff x="4757622" y="3403384"/>
              <a:chExt cx="937160" cy="900000"/>
            </a:xfrm>
          </p:grpSpPr>
          <p:sp>
            <p:nvSpPr>
              <p:cNvPr id="82" name="Скругленный прямоугольник 81"/>
              <p:cNvSpPr/>
              <p:nvPr/>
            </p:nvSpPr>
            <p:spPr>
              <a:xfrm>
                <a:off x="4786025" y="3403384"/>
                <a:ext cx="900000" cy="900000"/>
              </a:xfrm>
              <a:prstGeom prst="roundRect">
                <a:avLst>
                  <a:gd name="adj" fmla="val 8096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4757622" y="3530227"/>
                <a:ext cx="9371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FF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душ</a:t>
                </a:r>
                <a:endParaRPr lang="ru-RU" sz="2800" b="1" dirty="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4" name="Группа 83"/>
            <p:cNvGrpSpPr/>
            <p:nvPr/>
          </p:nvGrpSpPr>
          <p:grpSpPr>
            <a:xfrm>
              <a:off x="3382948" y="3042895"/>
              <a:ext cx="900000" cy="900000"/>
              <a:chOff x="4786025" y="3403384"/>
              <a:chExt cx="900000" cy="900000"/>
            </a:xfrm>
          </p:grpSpPr>
          <p:sp>
            <p:nvSpPr>
              <p:cNvPr id="85" name="Скругленный прямоугольник 84"/>
              <p:cNvSpPr/>
              <p:nvPr/>
            </p:nvSpPr>
            <p:spPr>
              <a:xfrm>
                <a:off x="4786025" y="3403384"/>
                <a:ext cx="900000" cy="900000"/>
              </a:xfrm>
              <a:prstGeom prst="roundRect">
                <a:avLst>
                  <a:gd name="adj" fmla="val 8096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4919739" y="3538935"/>
                <a:ext cx="6212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</a:t>
                </a:r>
                <a:endParaRPr lang="ru-RU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7" name="Группа 86"/>
            <p:cNvGrpSpPr/>
            <p:nvPr/>
          </p:nvGrpSpPr>
          <p:grpSpPr>
            <a:xfrm>
              <a:off x="4277292" y="3033630"/>
              <a:ext cx="900000" cy="900000"/>
              <a:chOff x="4786025" y="3403384"/>
              <a:chExt cx="900000" cy="900000"/>
            </a:xfrm>
          </p:grpSpPr>
          <p:sp>
            <p:nvSpPr>
              <p:cNvPr id="88" name="Скругленный прямоугольник 87"/>
              <p:cNvSpPr/>
              <p:nvPr/>
            </p:nvSpPr>
            <p:spPr>
              <a:xfrm>
                <a:off x="4786025" y="3403384"/>
                <a:ext cx="900000" cy="900000"/>
              </a:xfrm>
              <a:prstGeom prst="roundRect">
                <a:avLst>
                  <a:gd name="adj" fmla="val 8096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4837040" y="3548200"/>
                <a:ext cx="8116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err="1" smtClean="0">
                    <a:solidFill>
                      <a:srgbClr val="CC33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тан</a:t>
                </a:r>
                <a:endParaRPr lang="ru-RU" sz="2800" b="1" dirty="0">
                  <a:solidFill>
                    <a:srgbClr val="CC33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0" name="Группа 89"/>
            <p:cNvGrpSpPr/>
            <p:nvPr/>
          </p:nvGrpSpPr>
          <p:grpSpPr>
            <a:xfrm>
              <a:off x="5182948" y="3033630"/>
              <a:ext cx="900000" cy="900000"/>
              <a:chOff x="4786025" y="3403384"/>
              <a:chExt cx="900000" cy="900000"/>
            </a:xfrm>
          </p:grpSpPr>
          <p:sp>
            <p:nvSpPr>
              <p:cNvPr id="91" name="Скругленный прямоугольник 90"/>
              <p:cNvSpPr/>
              <p:nvPr/>
            </p:nvSpPr>
            <p:spPr>
              <a:xfrm>
                <a:off x="4786025" y="3403384"/>
                <a:ext cx="900000" cy="900000"/>
              </a:xfrm>
              <a:prstGeom prst="roundRect">
                <a:avLst>
                  <a:gd name="adj" fmla="val 8096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4919739" y="3539492"/>
                <a:ext cx="65010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err="1" smtClean="0">
                    <a:solidFill>
                      <a:srgbClr val="00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ро</a:t>
                </a:r>
                <a:endParaRPr lang="ru-RU" sz="2800" b="1" dirty="0">
                  <a:solidFill>
                    <a:srgbClr val="00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6" name="Группа 95"/>
            <p:cNvGrpSpPr/>
            <p:nvPr/>
          </p:nvGrpSpPr>
          <p:grpSpPr>
            <a:xfrm>
              <a:off x="1582948" y="3949570"/>
              <a:ext cx="900000" cy="900000"/>
              <a:chOff x="4786025" y="3403384"/>
              <a:chExt cx="900000" cy="900000"/>
            </a:xfrm>
          </p:grpSpPr>
          <p:sp>
            <p:nvSpPr>
              <p:cNvPr id="97" name="Скругленный прямоугольник 96"/>
              <p:cNvSpPr/>
              <p:nvPr/>
            </p:nvSpPr>
            <p:spPr>
              <a:xfrm>
                <a:off x="4786025" y="3403384"/>
                <a:ext cx="900000" cy="900000"/>
              </a:xfrm>
              <a:prstGeom prst="roundRect">
                <a:avLst>
                  <a:gd name="adj" fmla="val 8096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4851783" y="3536337"/>
                <a:ext cx="81191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err="1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ріл</a:t>
                </a:r>
                <a:endParaRPr lang="ru-RU" sz="2800" b="1" dirty="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9" name="Группа 98"/>
            <p:cNvGrpSpPr/>
            <p:nvPr/>
          </p:nvGrpSpPr>
          <p:grpSpPr>
            <a:xfrm>
              <a:off x="2482948" y="3949570"/>
              <a:ext cx="900000" cy="900000"/>
              <a:chOff x="4786025" y="3403384"/>
              <a:chExt cx="900000" cy="900000"/>
            </a:xfrm>
          </p:grpSpPr>
          <p:sp>
            <p:nvSpPr>
              <p:cNvPr id="100" name="Скругленный прямоугольник 99"/>
              <p:cNvSpPr/>
              <p:nvPr/>
            </p:nvSpPr>
            <p:spPr>
              <a:xfrm>
                <a:off x="4786025" y="3403384"/>
                <a:ext cx="900000" cy="900000"/>
              </a:xfrm>
              <a:prstGeom prst="roundRect">
                <a:avLst>
                  <a:gd name="adj" fmla="val 8096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4950927" y="3529351"/>
                <a:ext cx="6770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ка</a:t>
                </a:r>
                <a:endParaRPr lang="ru-RU" sz="28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2" name="Группа 101"/>
            <p:cNvGrpSpPr/>
            <p:nvPr/>
          </p:nvGrpSpPr>
          <p:grpSpPr>
            <a:xfrm>
              <a:off x="3388604" y="3940305"/>
              <a:ext cx="900000" cy="900000"/>
              <a:chOff x="4786025" y="3403384"/>
              <a:chExt cx="900000" cy="900000"/>
            </a:xfrm>
          </p:grpSpPr>
          <p:sp>
            <p:nvSpPr>
              <p:cNvPr id="103" name="Скругленный прямоугольник 102"/>
              <p:cNvSpPr/>
              <p:nvPr/>
            </p:nvSpPr>
            <p:spPr>
              <a:xfrm>
                <a:off x="4786025" y="3403384"/>
                <a:ext cx="900000" cy="900000"/>
              </a:xfrm>
              <a:prstGeom prst="roundRect">
                <a:avLst>
                  <a:gd name="adj" fmla="val 8096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4886209" y="3519783"/>
                <a:ext cx="6770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err="1" smtClean="0">
                    <a:solidFill>
                      <a:srgbClr val="A5002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ти</a:t>
                </a:r>
                <a:endParaRPr lang="ru-RU" sz="2800" b="1" dirty="0">
                  <a:solidFill>
                    <a:srgbClr val="A5002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5" name="Группа 104"/>
            <p:cNvGrpSpPr/>
            <p:nvPr/>
          </p:nvGrpSpPr>
          <p:grpSpPr>
            <a:xfrm>
              <a:off x="4256729" y="3929861"/>
              <a:ext cx="923391" cy="900000"/>
              <a:chOff x="4762634" y="3403384"/>
              <a:chExt cx="923391" cy="900000"/>
            </a:xfrm>
          </p:grpSpPr>
          <p:sp>
            <p:nvSpPr>
              <p:cNvPr id="106" name="Скругленный прямоугольник 105"/>
              <p:cNvSpPr/>
              <p:nvPr/>
            </p:nvSpPr>
            <p:spPr>
              <a:xfrm>
                <a:off x="4786025" y="3403384"/>
                <a:ext cx="900000" cy="900000"/>
              </a:xfrm>
              <a:prstGeom prst="roundRect">
                <a:avLst>
                  <a:gd name="adj" fmla="val 8096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4762634" y="3530227"/>
                <a:ext cx="9205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err="1" smtClean="0">
                    <a:solidFill>
                      <a:srgbClr val="92D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раш</a:t>
                </a:r>
                <a:endParaRPr lang="ru-RU" sz="2800" b="1" dirty="0">
                  <a:solidFill>
                    <a:srgbClr val="92D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8" name="Группа 107"/>
            <p:cNvGrpSpPr/>
            <p:nvPr/>
          </p:nvGrpSpPr>
          <p:grpSpPr>
            <a:xfrm>
              <a:off x="5186725" y="3924216"/>
              <a:ext cx="900000" cy="900000"/>
              <a:chOff x="4786025" y="3403384"/>
              <a:chExt cx="900000" cy="900000"/>
            </a:xfrm>
          </p:grpSpPr>
          <p:sp>
            <p:nvSpPr>
              <p:cNvPr id="109" name="Скругленный прямоугольник 108"/>
              <p:cNvSpPr/>
              <p:nvPr/>
            </p:nvSpPr>
            <p:spPr>
              <a:xfrm>
                <a:off x="4786025" y="3403384"/>
                <a:ext cx="900000" cy="900000"/>
              </a:xfrm>
              <a:prstGeom prst="roundRect">
                <a:avLst>
                  <a:gd name="adj" fmla="val 8096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4949954" y="3535872"/>
                <a:ext cx="5721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та</a:t>
                </a:r>
                <a:endParaRPr lang="ru-RU" sz="2800" b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4" name="Группа 113"/>
            <p:cNvGrpSpPr/>
            <p:nvPr/>
          </p:nvGrpSpPr>
          <p:grpSpPr>
            <a:xfrm>
              <a:off x="1584827" y="4845419"/>
              <a:ext cx="900000" cy="900000"/>
              <a:chOff x="4786025" y="3403384"/>
              <a:chExt cx="900000" cy="900000"/>
            </a:xfrm>
          </p:grpSpPr>
          <p:sp>
            <p:nvSpPr>
              <p:cNvPr id="115" name="Скругленный прямоугольник 114"/>
              <p:cNvSpPr/>
              <p:nvPr/>
            </p:nvSpPr>
            <p:spPr>
              <a:xfrm>
                <a:off x="4786025" y="3403384"/>
                <a:ext cx="900000" cy="900000"/>
              </a:xfrm>
              <a:prstGeom prst="roundRect">
                <a:avLst>
                  <a:gd name="adj" fmla="val 8096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4905752" y="3520868"/>
                <a:ext cx="6770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A5002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ка</a:t>
                </a:r>
                <a:endParaRPr lang="ru-RU" sz="2800" b="1" dirty="0">
                  <a:solidFill>
                    <a:srgbClr val="A5002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7" name="Группа 116"/>
            <p:cNvGrpSpPr/>
            <p:nvPr/>
          </p:nvGrpSpPr>
          <p:grpSpPr>
            <a:xfrm>
              <a:off x="2481069" y="4835807"/>
              <a:ext cx="900000" cy="900000"/>
              <a:chOff x="4786025" y="3403384"/>
              <a:chExt cx="900000" cy="900000"/>
            </a:xfrm>
          </p:grpSpPr>
          <p:sp>
            <p:nvSpPr>
              <p:cNvPr id="118" name="Скругленный прямоугольник 117"/>
              <p:cNvSpPr/>
              <p:nvPr/>
            </p:nvSpPr>
            <p:spPr>
              <a:xfrm>
                <a:off x="4786025" y="3403384"/>
                <a:ext cx="900000" cy="900000"/>
              </a:xfrm>
              <a:prstGeom prst="roundRect">
                <a:avLst>
                  <a:gd name="adj" fmla="val 8096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4844117" y="3535802"/>
                <a:ext cx="7819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кот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0" name="Группа 119"/>
            <p:cNvGrpSpPr/>
            <p:nvPr/>
          </p:nvGrpSpPr>
          <p:grpSpPr>
            <a:xfrm>
              <a:off x="3385776" y="4835807"/>
              <a:ext cx="900000" cy="900000"/>
              <a:chOff x="4786025" y="3403384"/>
              <a:chExt cx="900000" cy="900000"/>
            </a:xfrm>
          </p:grpSpPr>
          <p:sp>
            <p:nvSpPr>
              <p:cNvPr id="121" name="Скругленный прямоугольник 120"/>
              <p:cNvSpPr/>
              <p:nvPr/>
            </p:nvSpPr>
            <p:spPr>
              <a:xfrm>
                <a:off x="4786025" y="3403384"/>
                <a:ext cx="900000" cy="900000"/>
              </a:xfrm>
              <a:prstGeom prst="roundRect">
                <a:avLst>
                  <a:gd name="adj" fmla="val 8096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4796904" y="3528955"/>
                <a:ext cx="8725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33CC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аль</a:t>
                </a:r>
                <a:endParaRPr lang="ru-RU" sz="2800" b="1" dirty="0">
                  <a:solidFill>
                    <a:srgbClr val="33CC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3" name="Группа 122"/>
            <p:cNvGrpSpPr/>
            <p:nvPr/>
          </p:nvGrpSpPr>
          <p:grpSpPr>
            <a:xfrm>
              <a:off x="4281093" y="4835807"/>
              <a:ext cx="900000" cy="900000"/>
              <a:chOff x="4786025" y="3403384"/>
              <a:chExt cx="900000" cy="900000"/>
            </a:xfrm>
          </p:grpSpPr>
          <p:sp>
            <p:nvSpPr>
              <p:cNvPr id="124" name="Скругленный прямоугольник 123"/>
              <p:cNvSpPr/>
              <p:nvPr/>
            </p:nvSpPr>
            <p:spPr>
              <a:xfrm>
                <a:off x="4786025" y="3403384"/>
                <a:ext cx="900000" cy="900000"/>
              </a:xfrm>
              <a:prstGeom prst="roundRect">
                <a:avLst>
                  <a:gd name="adj" fmla="val 8096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4951855" y="3518259"/>
                <a:ext cx="6770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FF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си</a:t>
                </a:r>
                <a:endParaRPr lang="ru-RU" sz="2800" b="1" dirty="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8" name="Группа 137"/>
            <p:cNvGrpSpPr/>
            <p:nvPr/>
          </p:nvGrpSpPr>
          <p:grpSpPr>
            <a:xfrm>
              <a:off x="5178265" y="4823839"/>
              <a:ext cx="900000" cy="900000"/>
              <a:chOff x="4786025" y="3403384"/>
              <a:chExt cx="900000" cy="900000"/>
            </a:xfrm>
          </p:grpSpPr>
          <p:sp>
            <p:nvSpPr>
              <p:cNvPr id="139" name="Скругленный прямоугольник 138"/>
              <p:cNvSpPr/>
              <p:nvPr/>
            </p:nvSpPr>
            <p:spPr>
              <a:xfrm>
                <a:off x="4786025" y="3403384"/>
                <a:ext cx="900000" cy="900000"/>
              </a:xfrm>
              <a:prstGeom prst="roundRect">
                <a:avLst>
                  <a:gd name="adj" fmla="val 8096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0" name="TextBox 139"/>
              <p:cNvSpPr txBox="1"/>
              <p:nvPr/>
            </p:nvSpPr>
            <p:spPr>
              <a:xfrm>
                <a:off x="4952437" y="3546272"/>
                <a:ext cx="6770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ка</a:t>
                </a:r>
                <a:endParaRPr lang="ru-RU" sz="28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150" name="Рисунок 1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91" y="1160547"/>
            <a:ext cx="673610" cy="582908"/>
          </a:xfrm>
          <a:prstGeom prst="rect">
            <a:avLst/>
          </a:prstGeom>
        </p:spPr>
      </p:pic>
      <p:grpSp>
        <p:nvGrpSpPr>
          <p:cNvPr id="155" name="Группа 154"/>
          <p:cNvGrpSpPr/>
          <p:nvPr/>
        </p:nvGrpSpPr>
        <p:grpSpPr>
          <a:xfrm>
            <a:off x="6642204" y="1066117"/>
            <a:ext cx="2051812" cy="1486077"/>
            <a:chOff x="6617584" y="865457"/>
            <a:chExt cx="1824152" cy="1305340"/>
          </a:xfrm>
        </p:grpSpPr>
        <p:sp>
          <p:nvSpPr>
            <p:cNvPr id="152" name="Скругленная прямоугольная выноска 151"/>
            <p:cNvSpPr/>
            <p:nvPr/>
          </p:nvSpPr>
          <p:spPr>
            <a:xfrm>
              <a:off x="6617584" y="865457"/>
              <a:ext cx="1824152" cy="1305340"/>
            </a:xfrm>
            <a:prstGeom prst="wedgeRoundRectCallout">
              <a:avLst>
                <a:gd name="adj1" fmla="val 144060"/>
                <a:gd name="adj2" fmla="val 123416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6737748" y="1234264"/>
              <a:ext cx="1583823" cy="567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smtClean="0">
                  <a:solidFill>
                    <a:srgbClr val="FF00FF"/>
                  </a:solidFill>
                </a:rPr>
                <a:t>А</a:t>
              </a:r>
              <a:r>
                <a:rPr lang="ru-RU" sz="3600" dirty="0" smtClean="0">
                  <a:solidFill>
                    <a:srgbClr val="00FFFF"/>
                  </a:solidFill>
                </a:rPr>
                <a:t>1</a:t>
              </a:r>
              <a:r>
                <a:rPr lang="ru-RU" sz="3600" dirty="0" smtClean="0">
                  <a:solidFill>
                    <a:srgbClr val="FF0000"/>
                  </a:solidFill>
                </a:rPr>
                <a:t>В</a:t>
              </a:r>
              <a:r>
                <a:rPr lang="ru-RU" sz="3600" dirty="0" smtClean="0">
                  <a:solidFill>
                    <a:srgbClr val="0000FF"/>
                  </a:solidFill>
                </a:rPr>
                <a:t>3</a:t>
              </a:r>
              <a:r>
                <a:rPr lang="ru-RU" sz="3600" dirty="0" smtClean="0">
                  <a:solidFill>
                    <a:srgbClr val="FFCC00"/>
                  </a:solidFill>
                </a:rPr>
                <a:t>Д</a:t>
              </a:r>
              <a:r>
                <a:rPr lang="ru-RU" sz="3600" dirty="0" smtClean="0">
                  <a:solidFill>
                    <a:srgbClr val="00FF00"/>
                  </a:solidFill>
                </a:rPr>
                <a:t>4</a:t>
              </a:r>
              <a:endParaRPr lang="ru-RU" sz="3600" dirty="0">
                <a:solidFill>
                  <a:srgbClr val="00FF00"/>
                </a:solidFill>
              </a:endParaRPr>
            </a:p>
          </p:txBody>
        </p:sp>
      </p:grpSp>
      <p:pic>
        <p:nvPicPr>
          <p:cNvPr id="153" name="Рисунок 1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224" y="3714828"/>
            <a:ext cx="2708228" cy="2708228"/>
          </a:xfrm>
          <a:prstGeom prst="rect">
            <a:avLst/>
          </a:prstGeom>
          <a:noFill/>
        </p:spPr>
      </p:pic>
      <p:grpSp>
        <p:nvGrpSpPr>
          <p:cNvPr id="173" name="Группа 172"/>
          <p:cNvGrpSpPr/>
          <p:nvPr/>
        </p:nvGrpSpPr>
        <p:grpSpPr>
          <a:xfrm>
            <a:off x="6650823" y="1058534"/>
            <a:ext cx="2051812" cy="1486077"/>
            <a:chOff x="6617584" y="865457"/>
            <a:chExt cx="1824152" cy="1305340"/>
          </a:xfrm>
        </p:grpSpPr>
        <p:sp>
          <p:nvSpPr>
            <p:cNvPr id="174" name="Скругленная прямоугольная выноска 173"/>
            <p:cNvSpPr/>
            <p:nvPr/>
          </p:nvSpPr>
          <p:spPr>
            <a:xfrm>
              <a:off x="6617584" y="865457"/>
              <a:ext cx="1824152" cy="1305340"/>
            </a:xfrm>
            <a:prstGeom prst="wedgeRoundRectCallout">
              <a:avLst>
                <a:gd name="adj1" fmla="val 144060"/>
                <a:gd name="adj2" fmla="val 123416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6737748" y="1234264"/>
              <a:ext cx="1583823" cy="567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smtClean="0">
                  <a:solidFill>
                    <a:srgbClr val="FF0000"/>
                  </a:solidFill>
                </a:rPr>
                <a:t>В</a:t>
              </a:r>
              <a:r>
                <a:rPr lang="ru-RU" sz="3600" dirty="0" smtClean="0">
                  <a:solidFill>
                    <a:srgbClr val="00FFFF"/>
                  </a:solidFill>
                </a:rPr>
                <a:t>1</a:t>
              </a:r>
              <a:r>
                <a:rPr lang="ru-RU" sz="3600" dirty="0" smtClean="0">
                  <a:solidFill>
                    <a:srgbClr val="FF00FF"/>
                  </a:solidFill>
                </a:rPr>
                <a:t>А</a:t>
              </a:r>
              <a:r>
                <a:rPr lang="ru-RU" sz="3600" dirty="0" smtClean="0">
                  <a:solidFill>
                    <a:srgbClr val="FF0000"/>
                  </a:solidFill>
                </a:rPr>
                <a:t>2</a:t>
              </a:r>
              <a:r>
                <a:rPr lang="ru-RU" sz="3600" dirty="0" smtClean="0">
                  <a:solidFill>
                    <a:srgbClr val="00FF00"/>
                  </a:solidFill>
                </a:rPr>
                <a:t>Б4</a:t>
              </a:r>
              <a:endParaRPr lang="ru-RU" sz="3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0" name="Группа 199"/>
          <p:cNvGrpSpPr/>
          <p:nvPr/>
        </p:nvGrpSpPr>
        <p:grpSpPr>
          <a:xfrm>
            <a:off x="6644705" y="1060072"/>
            <a:ext cx="2051812" cy="1486077"/>
            <a:chOff x="6617584" y="865457"/>
            <a:chExt cx="1824152" cy="1305340"/>
          </a:xfrm>
        </p:grpSpPr>
        <p:sp>
          <p:nvSpPr>
            <p:cNvPr id="201" name="Скругленная прямоугольная выноска 200"/>
            <p:cNvSpPr/>
            <p:nvPr/>
          </p:nvSpPr>
          <p:spPr>
            <a:xfrm>
              <a:off x="6617584" y="865457"/>
              <a:ext cx="1824152" cy="1305340"/>
            </a:xfrm>
            <a:prstGeom prst="wedgeRoundRectCallout">
              <a:avLst>
                <a:gd name="adj1" fmla="val 144060"/>
                <a:gd name="adj2" fmla="val 123416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6737748" y="1234264"/>
              <a:ext cx="1583823" cy="567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600" dirty="0" smtClean="0">
                  <a:solidFill>
                    <a:srgbClr val="FFCC00"/>
                  </a:solidFill>
                </a:rPr>
                <a:t>Д</a:t>
              </a:r>
              <a:r>
                <a:rPr lang="uk-UA" sz="3600" dirty="0" smtClean="0">
                  <a:solidFill>
                    <a:srgbClr val="0000FF"/>
                  </a:solidFill>
                </a:rPr>
                <a:t>3</a:t>
              </a:r>
              <a:r>
                <a:rPr lang="uk-UA" sz="3600" dirty="0" smtClean="0">
                  <a:solidFill>
                    <a:srgbClr val="00FF00"/>
                  </a:solidFill>
                </a:rPr>
                <a:t>Б</a:t>
              </a:r>
              <a:r>
                <a:rPr lang="uk-UA" sz="3600" dirty="0" smtClean="0">
                  <a:solidFill>
                    <a:srgbClr val="FF0000"/>
                  </a:solidFill>
                </a:rPr>
                <a:t>2</a:t>
              </a:r>
              <a:r>
                <a:rPr lang="uk-UA" sz="3600" dirty="0" smtClean="0">
                  <a:solidFill>
                    <a:srgbClr val="FF00FF"/>
                  </a:solidFill>
                </a:rPr>
                <a:t>А</a:t>
              </a:r>
              <a:r>
                <a:rPr lang="uk-UA" sz="3600" dirty="0" smtClean="0">
                  <a:solidFill>
                    <a:srgbClr val="CC00FF"/>
                  </a:solidFill>
                </a:rPr>
                <a:t>5</a:t>
              </a:r>
              <a:endParaRPr lang="ru-RU" sz="3600" dirty="0">
                <a:solidFill>
                  <a:srgbClr val="CC00FF"/>
                </a:solidFill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6332268" y="2751070"/>
            <a:ext cx="2671684" cy="1949491"/>
            <a:chOff x="6332268" y="2751070"/>
            <a:chExt cx="2671684" cy="1949491"/>
          </a:xfrm>
        </p:grpSpPr>
        <p:grpSp>
          <p:nvGrpSpPr>
            <p:cNvPr id="160" name="Группа 159"/>
            <p:cNvGrpSpPr/>
            <p:nvPr/>
          </p:nvGrpSpPr>
          <p:grpSpPr>
            <a:xfrm>
              <a:off x="6332268" y="2751070"/>
              <a:ext cx="2671684" cy="1949491"/>
              <a:chOff x="6357339" y="3284822"/>
              <a:chExt cx="2527941" cy="1621235"/>
            </a:xfrm>
          </p:grpSpPr>
          <p:sp>
            <p:nvSpPr>
              <p:cNvPr id="157" name="Скругленная прямоугольная выноска 156"/>
              <p:cNvSpPr/>
              <p:nvPr/>
            </p:nvSpPr>
            <p:spPr>
              <a:xfrm>
                <a:off x="6357339" y="3284822"/>
                <a:ext cx="2527941" cy="1621235"/>
              </a:xfrm>
              <a:prstGeom prst="wedgeRoundRectCallout">
                <a:avLst>
                  <a:gd name="adj1" fmla="val 112305"/>
                  <a:gd name="adj2" fmla="val -2953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159" name="Рисунок 15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72658" y="3388678"/>
                <a:ext cx="1853566" cy="1141176"/>
              </a:xfrm>
              <a:prstGeom prst="round2DiagRect">
                <a:avLst>
                  <a:gd name="adj1" fmla="val 16667"/>
                  <a:gd name="adj2" fmla="val 21347"/>
                </a:avLst>
              </a:prstGeom>
              <a:ln w="19050" cap="sq">
                <a:solidFill>
                  <a:srgbClr val="FFFFFF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  <p:sp>
          <p:nvSpPr>
            <p:cNvPr id="221" name="TextBox 220"/>
            <p:cNvSpPr txBox="1"/>
            <p:nvPr/>
          </p:nvSpPr>
          <p:spPr>
            <a:xfrm>
              <a:off x="6456919" y="4224414"/>
              <a:ext cx="24289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err="1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кім</a:t>
              </a:r>
              <a:r>
                <a:rPr lang="ru-RU" sz="24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</a:t>
              </a:r>
              <a:r>
                <a:rPr lang="ru-RU" sz="2400" b="1" dirty="0" err="1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та</a:t>
              </a:r>
              <a:endParaRPr lang="ru-RU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6340886" y="2743487"/>
            <a:ext cx="2671684" cy="1949490"/>
            <a:chOff x="10164104" y="3390866"/>
            <a:chExt cx="2671684" cy="1949490"/>
          </a:xfrm>
        </p:grpSpPr>
        <p:grpSp>
          <p:nvGrpSpPr>
            <p:cNvPr id="176" name="Группа 175"/>
            <p:cNvGrpSpPr/>
            <p:nvPr/>
          </p:nvGrpSpPr>
          <p:grpSpPr>
            <a:xfrm>
              <a:off x="10164104" y="3390866"/>
              <a:ext cx="2671684" cy="1949490"/>
              <a:chOff x="6357339" y="3284823"/>
              <a:chExt cx="2527941" cy="1621234"/>
            </a:xfrm>
          </p:grpSpPr>
          <p:sp>
            <p:nvSpPr>
              <p:cNvPr id="177" name="Скругленная прямоугольная выноска 176"/>
              <p:cNvSpPr/>
              <p:nvPr/>
            </p:nvSpPr>
            <p:spPr>
              <a:xfrm>
                <a:off x="6357339" y="3284823"/>
                <a:ext cx="2527941" cy="1621234"/>
              </a:xfrm>
              <a:prstGeom prst="wedgeRoundRectCallout">
                <a:avLst>
                  <a:gd name="adj1" fmla="val 112305"/>
                  <a:gd name="adj2" fmla="val -2953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178" name="Рисунок 177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739" b="6796"/>
              <a:stretch/>
            </p:blipFill>
            <p:spPr>
              <a:xfrm>
                <a:off x="6852564" y="3337924"/>
                <a:ext cx="1527769" cy="118788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sp>
          <p:nvSpPr>
            <p:cNvPr id="5" name="TextBox 4"/>
            <p:cNvSpPr txBox="1"/>
            <p:nvPr/>
          </p:nvSpPr>
          <p:spPr>
            <a:xfrm>
              <a:off x="10274686" y="4839780"/>
              <a:ext cx="24402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err="1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цу</a:t>
              </a:r>
              <a:r>
                <a:rPr lang="ru-RU" sz="2400" b="1" dirty="0" err="1" smtClean="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кер</a:t>
              </a:r>
              <a:r>
                <a:rPr lang="ru-RU" sz="2400" dirty="0" err="1" smtClean="0">
                  <a:solidFill>
                    <a:srgbClr val="FFCC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</a:t>
              </a:r>
              <a:endParaRPr lang="ru-RU" sz="2400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9" name="Группа 168"/>
          <p:cNvGrpSpPr/>
          <p:nvPr/>
        </p:nvGrpSpPr>
        <p:grpSpPr>
          <a:xfrm>
            <a:off x="6344663" y="2736589"/>
            <a:ext cx="2671684" cy="1949490"/>
            <a:chOff x="10164104" y="3390866"/>
            <a:chExt cx="2671684" cy="1949490"/>
          </a:xfrm>
        </p:grpSpPr>
        <p:grpSp>
          <p:nvGrpSpPr>
            <p:cNvPr id="170" name="Группа 169"/>
            <p:cNvGrpSpPr/>
            <p:nvPr/>
          </p:nvGrpSpPr>
          <p:grpSpPr>
            <a:xfrm>
              <a:off x="10164104" y="3390866"/>
              <a:ext cx="2671684" cy="1949490"/>
              <a:chOff x="6357339" y="3284823"/>
              <a:chExt cx="2527941" cy="1621234"/>
            </a:xfrm>
          </p:grpSpPr>
          <p:sp>
            <p:nvSpPr>
              <p:cNvPr id="172" name="Скругленная прямоугольная выноска 171"/>
              <p:cNvSpPr/>
              <p:nvPr/>
            </p:nvSpPr>
            <p:spPr>
              <a:xfrm>
                <a:off x="6357339" y="3284823"/>
                <a:ext cx="2527941" cy="1621234"/>
              </a:xfrm>
              <a:prstGeom prst="wedgeRoundRectCallout">
                <a:avLst>
                  <a:gd name="adj1" fmla="val 112305"/>
                  <a:gd name="adj2" fmla="val -2953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222" name="Рисунок 22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13943" y="3328860"/>
                <a:ext cx="1498194" cy="131677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sp>
          <p:nvSpPr>
            <p:cNvPr id="171" name="TextBox 170"/>
            <p:cNvSpPr txBox="1"/>
            <p:nvPr/>
          </p:nvSpPr>
          <p:spPr>
            <a:xfrm>
              <a:off x="10274686" y="4839780"/>
              <a:ext cx="24402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00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ро</a:t>
              </a:r>
              <a:r>
                <a:rPr lang="ru-RU" sz="2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маш</a:t>
              </a:r>
              <a:r>
                <a:rPr lang="ru-RU" sz="24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</a:t>
              </a:r>
              <a:endPara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8" name="Группа 157"/>
          <p:cNvGrpSpPr/>
          <p:nvPr/>
        </p:nvGrpSpPr>
        <p:grpSpPr>
          <a:xfrm>
            <a:off x="6335200" y="2675382"/>
            <a:ext cx="2671684" cy="2005909"/>
            <a:chOff x="10164104" y="3334447"/>
            <a:chExt cx="2671684" cy="2005909"/>
          </a:xfrm>
        </p:grpSpPr>
        <p:grpSp>
          <p:nvGrpSpPr>
            <p:cNvPr id="161" name="Группа 160"/>
            <p:cNvGrpSpPr/>
            <p:nvPr/>
          </p:nvGrpSpPr>
          <p:grpSpPr>
            <a:xfrm>
              <a:off x="10164104" y="3334447"/>
              <a:ext cx="2671684" cy="2005909"/>
              <a:chOff x="6357339" y="3237904"/>
              <a:chExt cx="2527941" cy="1668153"/>
            </a:xfrm>
          </p:grpSpPr>
          <p:sp>
            <p:nvSpPr>
              <p:cNvPr id="163" name="Скругленная прямоугольная выноска 162"/>
              <p:cNvSpPr/>
              <p:nvPr/>
            </p:nvSpPr>
            <p:spPr>
              <a:xfrm>
                <a:off x="6357339" y="3284823"/>
                <a:ext cx="2527941" cy="1621234"/>
              </a:xfrm>
              <a:prstGeom prst="wedgeRoundRectCallout">
                <a:avLst>
                  <a:gd name="adj1" fmla="val 112305"/>
                  <a:gd name="adj2" fmla="val -2953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164" name="Рисунок 16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74196" y="3237904"/>
                <a:ext cx="1714050" cy="150649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sp>
          <p:nvSpPr>
            <p:cNvPr id="162" name="TextBox 161"/>
            <p:cNvSpPr txBox="1"/>
            <p:nvPr/>
          </p:nvSpPr>
          <p:spPr>
            <a:xfrm>
              <a:off x="10274686" y="4839780"/>
              <a:ext cx="24402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пер</a:t>
              </a:r>
              <a:r>
                <a:rPr lang="ru-RU" sz="2400" b="1" dirty="0" smtClean="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си</a:t>
              </a:r>
              <a:r>
                <a:rPr lang="ru-RU" sz="2400" b="1" dirty="0" smtClean="0">
                  <a:solidFill>
                    <a:srgbClr val="FFCC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ки</a:t>
              </a:r>
              <a:endParaRPr lang="ru-RU" sz="2400" b="1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5" name="Группа 164"/>
          <p:cNvGrpSpPr/>
          <p:nvPr/>
        </p:nvGrpSpPr>
        <p:grpSpPr>
          <a:xfrm>
            <a:off x="6643076" y="1058532"/>
            <a:ext cx="2051812" cy="1486077"/>
            <a:chOff x="6617584" y="865457"/>
            <a:chExt cx="1824152" cy="1305340"/>
          </a:xfrm>
        </p:grpSpPr>
        <p:sp>
          <p:nvSpPr>
            <p:cNvPr id="166" name="Скругленная прямоугольная выноска 165"/>
            <p:cNvSpPr/>
            <p:nvPr/>
          </p:nvSpPr>
          <p:spPr>
            <a:xfrm>
              <a:off x="6617584" y="865457"/>
              <a:ext cx="1824152" cy="1305340"/>
            </a:xfrm>
            <a:prstGeom prst="wedgeRoundRectCallout">
              <a:avLst>
                <a:gd name="adj1" fmla="val 144060"/>
                <a:gd name="adj2" fmla="val 123416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6737748" y="1234264"/>
              <a:ext cx="1583823" cy="567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smtClean="0">
                  <a:solidFill>
                    <a:srgbClr val="FF00FF"/>
                  </a:solidFill>
                </a:rPr>
                <a:t>А</a:t>
              </a:r>
              <a:r>
                <a:rPr lang="ru-RU" sz="3600" dirty="0" smtClean="0">
                  <a:solidFill>
                    <a:srgbClr val="0000FF"/>
                  </a:solidFill>
                </a:rPr>
                <a:t>3</a:t>
              </a:r>
              <a:r>
                <a:rPr lang="ru-RU" sz="3600" dirty="0" smtClean="0">
                  <a:solidFill>
                    <a:srgbClr val="00FFFF"/>
                  </a:solidFill>
                </a:rPr>
                <a:t>Г</a:t>
              </a:r>
              <a:r>
                <a:rPr lang="ru-RU" sz="3600" dirty="0" smtClean="0">
                  <a:solidFill>
                    <a:srgbClr val="CC3399"/>
                  </a:solidFill>
                </a:rPr>
                <a:t>5</a:t>
              </a:r>
              <a:r>
                <a:rPr lang="ru-RU" sz="3600" dirty="0" smtClean="0">
                  <a:solidFill>
                    <a:srgbClr val="00FFFF"/>
                  </a:solidFill>
                </a:rPr>
                <a:t>Г</a:t>
              </a:r>
              <a:r>
                <a:rPr lang="ru-RU" sz="3600" dirty="0" smtClean="0">
                  <a:solidFill>
                    <a:srgbClr val="FF0000"/>
                  </a:solidFill>
                </a:rPr>
                <a:t>2</a:t>
              </a:r>
              <a:endParaRPr lang="ru-RU" sz="3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8" name="Группа 167"/>
          <p:cNvGrpSpPr/>
          <p:nvPr/>
        </p:nvGrpSpPr>
        <p:grpSpPr>
          <a:xfrm>
            <a:off x="6646514" y="1065852"/>
            <a:ext cx="2051812" cy="1486077"/>
            <a:chOff x="6617584" y="865457"/>
            <a:chExt cx="1824152" cy="1305340"/>
          </a:xfrm>
        </p:grpSpPr>
        <p:sp>
          <p:nvSpPr>
            <p:cNvPr id="179" name="Скругленная прямоугольная выноска 178"/>
            <p:cNvSpPr/>
            <p:nvPr/>
          </p:nvSpPr>
          <p:spPr>
            <a:xfrm>
              <a:off x="6617584" y="865457"/>
              <a:ext cx="1824152" cy="1305340"/>
            </a:xfrm>
            <a:prstGeom prst="wedgeRoundRectCallout">
              <a:avLst>
                <a:gd name="adj1" fmla="val 144060"/>
                <a:gd name="adj2" fmla="val 123416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6737748" y="1234264"/>
              <a:ext cx="1583823" cy="567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smtClean="0">
                  <a:solidFill>
                    <a:srgbClr val="FFCC00"/>
                  </a:solidFill>
                </a:rPr>
                <a:t>Д</a:t>
              </a:r>
              <a:r>
                <a:rPr lang="ru-RU" sz="3600" dirty="0" smtClean="0">
                  <a:solidFill>
                    <a:srgbClr val="00FFFF"/>
                  </a:solidFill>
                </a:rPr>
                <a:t>1Г</a:t>
              </a:r>
              <a:r>
                <a:rPr lang="ru-RU" sz="3600" dirty="0" smtClean="0">
                  <a:solidFill>
                    <a:srgbClr val="00FF00"/>
                  </a:solidFill>
                </a:rPr>
                <a:t>4</a:t>
              </a:r>
              <a:r>
                <a:rPr lang="ru-RU" sz="3600" dirty="0" smtClean="0">
                  <a:solidFill>
                    <a:srgbClr val="FF00FF"/>
                  </a:solidFill>
                </a:rPr>
                <a:t>А</a:t>
              </a:r>
              <a:r>
                <a:rPr lang="ru-RU" sz="3600" dirty="0" smtClean="0">
                  <a:solidFill>
                    <a:srgbClr val="CC3399"/>
                  </a:solidFill>
                </a:rPr>
                <a:t>5</a:t>
              </a:r>
              <a:endParaRPr lang="ru-RU" sz="3600" dirty="0">
                <a:solidFill>
                  <a:srgbClr val="CC3399"/>
                </a:solidFill>
              </a:endParaRPr>
            </a:p>
          </p:txBody>
        </p:sp>
      </p:grpSp>
      <p:grpSp>
        <p:nvGrpSpPr>
          <p:cNvPr id="181" name="Группа 180"/>
          <p:cNvGrpSpPr/>
          <p:nvPr/>
        </p:nvGrpSpPr>
        <p:grpSpPr>
          <a:xfrm>
            <a:off x="6349505" y="2735015"/>
            <a:ext cx="2671684" cy="1949490"/>
            <a:chOff x="10164104" y="3390866"/>
            <a:chExt cx="2671684" cy="1949490"/>
          </a:xfrm>
        </p:grpSpPr>
        <p:grpSp>
          <p:nvGrpSpPr>
            <p:cNvPr id="182" name="Группа 181"/>
            <p:cNvGrpSpPr/>
            <p:nvPr/>
          </p:nvGrpSpPr>
          <p:grpSpPr>
            <a:xfrm>
              <a:off x="10164104" y="3390866"/>
              <a:ext cx="2671684" cy="1949490"/>
              <a:chOff x="6357339" y="3284823"/>
              <a:chExt cx="2527941" cy="1621234"/>
            </a:xfrm>
          </p:grpSpPr>
          <p:sp>
            <p:nvSpPr>
              <p:cNvPr id="184" name="Скругленная прямоугольная выноска 183"/>
              <p:cNvSpPr/>
              <p:nvPr/>
            </p:nvSpPr>
            <p:spPr>
              <a:xfrm>
                <a:off x="6357339" y="3284823"/>
                <a:ext cx="2527941" cy="1621234"/>
              </a:xfrm>
              <a:prstGeom prst="wedgeRoundRectCallout">
                <a:avLst>
                  <a:gd name="adj1" fmla="val 112305"/>
                  <a:gd name="adj2" fmla="val -2953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185" name="Рисунок 184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22188" y="3415805"/>
                <a:ext cx="1358706" cy="119417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sp>
          <p:nvSpPr>
            <p:cNvPr id="183" name="TextBox 182"/>
            <p:cNvSpPr txBox="1"/>
            <p:nvPr/>
          </p:nvSpPr>
          <p:spPr>
            <a:xfrm>
              <a:off x="10274686" y="4839780"/>
              <a:ext cx="24402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му</a:t>
              </a:r>
              <a:r>
                <a:rPr lang="ru-RU" sz="2400" b="1" dirty="0" smtClean="0">
                  <a:solidFill>
                    <a:srgbClr val="92D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раш</a:t>
              </a:r>
              <a:r>
                <a:rPr lang="ru-RU" sz="24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</a:t>
              </a:r>
              <a:endPara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6" name="Группа 185"/>
          <p:cNvGrpSpPr/>
          <p:nvPr/>
        </p:nvGrpSpPr>
        <p:grpSpPr>
          <a:xfrm>
            <a:off x="6660794" y="1062735"/>
            <a:ext cx="2051812" cy="1486077"/>
            <a:chOff x="6617584" y="865457"/>
            <a:chExt cx="1824152" cy="1305340"/>
          </a:xfrm>
        </p:grpSpPr>
        <p:sp>
          <p:nvSpPr>
            <p:cNvPr id="187" name="Скругленная прямоугольная выноска 186"/>
            <p:cNvSpPr/>
            <p:nvPr/>
          </p:nvSpPr>
          <p:spPr>
            <a:xfrm>
              <a:off x="6617584" y="865457"/>
              <a:ext cx="1824152" cy="1305340"/>
            </a:xfrm>
            <a:prstGeom prst="wedgeRoundRectCallout">
              <a:avLst>
                <a:gd name="adj1" fmla="val 144060"/>
                <a:gd name="adj2" fmla="val 123416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6737748" y="1234264"/>
              <a:ext cx="1583823" cy="567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smtClean="0">
                  <a:solidFill>
                    <a:srgbClr val="FF0000"/>
                  </a:solidFill>
                </a:rPr>
                <a:t>В</a:t>
              </a:r>
              <a:r>
                <a:rPr lang="ru-RU" sz="3600" dirty="0" smtClean="0">
                  <a:solidFill>
                    <a:srgbClr val="CC3399"/>
                  </a:solidFill>
                </a:rPr>
                <a:t>5</a:t>
              </a:r>
              <a:r>
                <a:rPr lang="ru-RU" sz="3600" dirty="0" smtClean="0">
                  <a:solidFill>
                    <a:srgbClr val="00FFFF"/>
                  </a:solidFill>
                </a:rPr>
                <a:t>Г</a:t>
              </a:r>
              <a:r>
                <a:rPr lang="ru-RU" sz="3600" dirty="0" smtClean="0">
                  <a:solidFill>
                    <a:srgbClr val="0000FF"/>
                  </a:solidFill>
                </a:rPr>
                <a:t>3</a:t>
              </a:r>
              <a:r>
                <a:rPr lang="ru-RU" sz="3600" dirty="0" smtClean="0">
                  <a:solidFill>
                    <a:srgbClr val="00FF00"/>
                  </a:solidFill>
                </a:rPr>
                <a:t>Б4</a:t>
              </a:r>
              <a:endParaRPr lang="ru-RU" sz="3600" dirty="0">
                <a:solidFill>
                  <a:srgbClr val="00FF00"/>
                </a:solidFill>
              </a:endParaRPr>
            </a:p>
          </p:txBody>
        </p:sp>
      </p:grpSp>
      <p:grpSp>
        <p:nvGrpSpPr>
          <p:cNvPr id="189" name="Группа 188"/>
          <p:cNvGrpSpPr/>
          <p:nvPr/>
        </p:nvGrpSpPr>
        <p:grpSpPr>
          <a:xfrm>
            <a:off x="6350858" y="2740081"/>
            <a:ext cx="2671684" cy="1949490"/>
            <a:chOff x="10164104" y="3390866"/>
            <a:chExt cx="2671684" cy="1949490"/>
          </a:xfrm>
        </p:grpSpPr>
        <p:grpSp>
          <p:nvGrpSpPr>
            <p:cNvPr id="190" name="Группа 189"/>
            <p:cNvGrpSpPr/>
            <p:nvPr/>
          </p:nvGrpSpPr>
          <p:grpSpPr>
            <a:xfrm>
              <a:off x="10164104" y="3390866"/>
              <a:ext cx="2671684" cy="1949490"/>
              <a:chOff x="6357339" y="3284823"/>
              <a:chExt cx="2527941" cy="1621234"/>
            </a:xfrm>
          </p:grpSpPr>
          <p:sp>
            <p:nvSpPr>
              <p:cNvPr id="192" name="Скругленная прямоугольная выноска 191"/>
              <p:cNvSpPr/>
              <p:nvPr/>
            </p:nvSpPr>
            <p:spPr>
              <a:xfrm>
                <a:off x="6357339" y="3284823"/>
                <a:ext cx="2527941" cy="1621234"/>
              </a:xfrm>
              <a:prstGeom prst="wedgeRoundRectCallout">
                <a:avLst>
                  <a:gd name="adj1" fmla="val 112305"/>
                  <a:gd name="adj2" fmla="val -2953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193" name="Рисунок 192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25704" y="3345565"/>
                <a:ext cx="1552906" cy="136486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sp>
          <p:nvSpPr>
            <p:cNvPr id="191" name="TextBox 190"/>
            <p:cNvSpPr txBox="1"/>
            <p:nvPr/>
          </p:nvSpPr>
          <p:spPr>
            <a:xfrm>
              <a:off x="10274686" y="4839780"/>
              <a:ext cx="24402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err="1" smtClean="0">
                  <a:solidFill>
                    <a:srgbClr val="33CC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аль</a:t>
              </a:r>
              <a:r>
                <a:rPr lang="ru-RU" sz="2400" b="1" dirty="0" err="1" smtClean="0">
                  <a:solidFill>
                    <a:srgbClr val="CC33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тан</a:t>
              </a:r>
              <a:r>
                <a:rPr lang="ru-RU" sz="2400" b="1" dirty="0" err="1" smtClean="0">
                  <a:solidFill>
                    <a:srgbClr val="FFCC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</a:t>
              </a:r>
              <a:endParaRPr lang="ru-RU" sz="2400" b="1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4" name="Группа 193"/>
          <p:cNvGrpSpPr/>
          <p:nvPr/>
        </p:nvGrpSpPr>
        <p:grpSpPr>
          <a:xfrm>
            <a:off x="6652382" y="1064868"/>
            <a:ext cx="2051812" cy="1486077"/>
            <a:chOff x="6617584" y="865457"/>
            <a:chExt cx="1824152" cy="1305340"/>
          </a:xfrm>
        </p:grpSpPr>
        <p:sp>
          <p:nvSpPr>
            <p:cNvPr id="195" name="Скругленная прямоугольная выноска 194"/>
            <p:cNvSpPr/>
            <p:nvPr/>
          </p:nvSpPr>
          <p:spPr>
            <a:xfrm>
              <a:off x="6617584" y="865457"/>
              <a:ext cx="1824152" cy="1305340"/>
            </a:xfrm>
            <a:prstGeom prst="wedgeRoundRectCallout">
              <a:avLst>
                <a:gd name="adj1" fmla="val 144060"/>
                <a:gd name="adj2" fmla="val 123416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6737748" y="1234264"/>
              <a:ext cx="1583823" cy="567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smtClean="0">
                  <a:solidFill>
                    <a:srgbClr val="FF0000"/>
                  </a:solidFill>
                </a:rPr>
                <a:t>В2</a:t>
              </a:r>
              <a:r>
                <a:rPr lang="ru-RU" sz="3600" dirty="0" smtClean="0">
                  <a:solidFill>
                    <a:srgbClr val="FF00FF"/>
                  </a:solidFill>
                </a:rPr>
                <a:t>А</a:t>
              </a:r>
              <a:r>
                <a:rPr lang="ru-RU" sz="3600" dirty="0" smtClean="0">
                  <a:solidFill>
                    <a:srgbClr val="00FF00"/>
                  </a:solidFill>
                </a:rPr>
                <a:t>4</a:t>
              </a:r>
              <a:r>
                <a:rPr lang="ru-RU" sz="3600" dirty="0" smtClean="0">
                  <a:solidFill>
                    <a:srgbClr val="FFCC00"/>
                  </a:solidFill>
                </a:rPr>
                <a:t>Д</a:t>
              </a:r>
              <a:r>
                <a:rPr lang="ru-RU" sz="3600" dirty="0" smtClean="0">
                  <a:solidFill>
                    <a:srgbClr val="CC3399"/>
                  </a:solidFill>
                </a:rPr>
                <a:t>5</a:t>
              </a:r>
              <a:endParaRPr lang="ru-RU" sz="3600" dirty="0">
                <a:solidFill>
                  <a:srgbClr val="CC3399"/>
                </a:solidFill>
              </a:endParaRPr>
            </a:p>
          </p:txBody>
        </p:sp>
      </p:grpSp>
      <p:grpSp>
        <p:nvGrpSpPr>
          <p:cNvPr id="197" name="Группа 196"/>
          <p:cNvGrpSpPr/>
          <p:nvPr/>
        </p:nvGrpSpPr>
        <p:grpSpPr>
          <a:xfrm>
            <a:off x="6358968" y="2751767"/>
            <a:ext cx="2671684" cy="1949490"/>
            <a:chOff x="10164104" y="3390866"/>
            <a:chExt cx="2671684" cy="1949490"/>
          </a:xfrm>
        </p:grpSpPr>
        <p:grpSp>
          <p:nvGrpSpPr>
            <p:cNvPr id="198" name="Группа 197"/>
            <p:cNvGrpSpPr/>
            <p:nvPr/>
          </p:nvGrpSpPr>
          <p:grpSpPr>
            <a:xfrm>
              <a:off x="10164104" y="3390866"/>
              <a:ext cx="2671684" cy="1949490"/>
              <a:chOff x="6357339" y="3284823"/>
              <a:chExt cx="2527941" cy="1621234"/>
            </a:xfrm>
          </p:grpSpPr>
          <p:sp>
            <p:nvSpPr>
              <p:cNvPr id="228" name="Скругленная прямоугольная выноска 227"/>
              <p:cNvSpPr/>
              <p:nvPr/>
            </p:nvSpPr>
            <p:spPr>
              <a:xfrm>
                <a:off x="6357339" y="3284823"/>
                <a:ext cx="2527941" cy="1621234"/>
              </a:xfrm>
              <a:prstGeom prst="wedgeRoundRectCallout">
                <a:avLst>
                  <a:gd name="adj1" fmla="val 112305"/>
                  <a:gd name="adj2" fmla="val -2953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229" name="Рисунок 228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802" b="10069"/>
              <a:stretch/>
            </p:blipFill>
            <p:spPr>
              <a:xfrm>
                <a:off x="6770645" y="3321123"/>
                <a:ext cx="1711155" cy="122014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sp>
          <p:nvSpPr>
            <p:cNvPr id="199" name="TextBox 198"/>
            <p:cNvSpPr txBox="1"/>
            <p:nvPr/>
          </p:nvSpPr>
          <p:spPr>
            <a:xfrm>
              <a:off x="10274686" y="4839780"/>
              <a:ext cx="24402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та</a:t>
              </a:r>
              <a:r>
                <a:rPr lang="ru-RU" sz="2400" b="1" dirty="0" smtClean="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  <a:r>
                <a:rPr lang="uk-UA" sz="2400" b="1" dirty="0" err="1" smtClean="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іл</a:t>
              </a:r>
              <a:r>
                <a:rPr lang="ru-RU" sz="2400" b="1" dirty="0" smtClean="0">
                  <a:solidFill>
                    <a:srgbClr val="FFCC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</a:t>
              </a:r>
              <a:endParaRPr lang="ru-RU" sz="2400" b="1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0" name="Группа 229"/>
          <p:cNvGrpSpPr/>
          <p:nvPr/>
        </p:nvGrpSpPr>
        <p:grpSpPr>
          <a:xfrm>
            <a:off x="6674750" y="1046582"/>
            <a:ext cx="2051812" cy="1486077"/>
            <a:chOff x="6617584" y="865457"/>
            <a:chExt cx="1824152" cy="1305340"/>
          </a:xfrm>
        </p:grpSpPr>
        <p:sp>
          <p:nvSpPr>
            <p:cNvPr id="231" name="Скругленная прямоугольная выноска 230"/>
            <p:cNvSpPr/>
            <p:nvPr/>
          </p:nvSpPr>
          <p:spPr>
            <a:xfrm>
              <a:off x="6617584" y="865457"/>
              <a:ext cx="1824152" cy="1305340"/>
            </a:xfrm>
            <a:prstGeom prst="wedgeRoundRectCallout">
              <a:avLst>
                <a:gd name="adj1" fmla="val 144060"/>
                <a:gd name="adj2" fmla="val 123416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6794643" y="1217302"/>
              <a:ext cx="1583823" cy="567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smtClean="0">
                  <a:solidFill>
                    <a:srgbClr val="00FF00"/>
                  </a:solidFill>
                </a:rPr>
                <a:t>Б</a:t>
              </a:r>
              <a:r>
                <a:rPr lang="ru-RU" sz="3600" dirty="0" smtClean="0">
                  <a:solidFill>
                    <a:srgbClr val="CC3399"/>
                  </a:solidFill>
                </a:rPr>
                <a:t>5</a:t>
              </a:r>
              <a:r>
                <a:rPr lang="ru-RU" sz="3600" dirty="0" smtClean="0">
                  <a:solidFill>
                    <a:srgbClr val="00FFFF"/>
                  </a:solidFill>
                </a:rPr>
                <a:t>Г1</a:t>
              </a:r>
              <a:r>
                <a:rPr lang="ru-RU" sz="3600" dirty="0" smtClean="0">
                  <a:solidFill>
                    <a:srgbClr val="FF0000"/>
                  </a:solidFill>
                </a:rPr>
                <a:t>В</a:t>
              </a:r>
              <a:r>
                <a:rPr lang="ru-RU" sz="3600" dirty="0" smtClean="0">
                  <a:solidFill>
                    <a:srgbClr val="00FF00"/>
                  </a:solidFill>
                </a:rPr>
                <a:t>4</a:t>
              </a:r>
              <a:endParaRPr lang="ru-RU" sz="3600" dirty="0">
                <a:solidFill>
                  <a:srgbClr val="00FF00"/>
                </a:solidFill>
              </a:endParaRPr>
            </a:p>
          </p:txBody>
        </p:sp>
      </p:grpSp>
      <p:grpSp>
        <p:nvGrpSpPr>
          <p:cNvPr id="233" name="Группа 232"/>
          <p:cNvGrpSpPr/>
          <p:nvPr/>
        </p:nvGrpSpPr>
        <p:grpSpPr>
          <a:xfrm>
            <a:off x="6345728" y="2711263"/>
            <a:ext cx="2671684" cy="1990566"/>
            <a:chOff x="10164104" y="3349789"/>
            <a:chExt cx="2671684" cy="1990566"/>
          </a:xfrm>
        </p:grpSpPr>
        <p:grpSp>
          <p:nvGrpSpPr>
            <p:cNvPr id="234" name="Группа 233"/>
            <p:cNvGrpSpPr/>
            <p:nvPr/>
          </p:nvGrpSpPr>
          <p:grpSpPr>
            <a:xfrm>
              <a:off x="10164104" y="3349789"/>
              <a:ext cx="2671684" cy="1990566"/>
              <a:chOff x="6357339" y="3250663"/>
              <a:chExt cx="2527941" cy="1655394"/>
            </a:xfrm>
          </p:grpSpPr>
          <p:sp>
            <p:nvSpPr>
              <p:cNvPr id="236" name="Скругленная прямоугольная выноска 235"/>
              <p:cNvSpPr/>
              <p:nvPr/>
            </p:nvSpPr>
            <p:spPr>
              <a:xfrm>
                <a:off x="6357339" y="3284823"/>
                <a:ext cx="2527941" cy="1621234"/>
              </a:xfrm>
              <a:prstGeom prst="wedgeRoundRectCallout">
                <a:avLst>
                  <a:gd name="adj1" fmla="val 112305"/>
                  <a:gd name="adj2" fmla="val -2953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237" name="Рисунок 236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969" b="10414"/>
              <a:stretch/>
            </p:blipFill>
            <p:spPr>
              <a:xfrm>
                <a:off x="6665101" y="3250663"/>
                <a:ext cx="1892366" cy="137409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sp>
          <p:nvSpPr>
            <p:cNvPr id="235" name="TextBox 234"/>
            <p:cNvSpPr txBox="1"/>
            <p:nvPr/>
          </p:nvSpPr>
          <p:spPr>
            <a:xfrm>
              <a:off x="10274686" y="4839780"/>
              <a:ext cx="24402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кот</a:t>
              </a:r>
              <a:r>
                <a:rPr lang="ru-RU" sz="2400" b="1" dirty="0" err="1" smtClean="0">
                  <a:solidFill>
                    <a:srgbClr val="33CC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ле</a:t>
              </a:r>
              <a:r>
                <a:rPr lang="ru-RU" sz="24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ти</a:t>
              </a:r>
              <a:endPara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8" name="Группа 237"/>
          <p:cNvGrpSpPr/>
          <p:nvPr/>
        </p:nvGrpSpPr>
        <p:grpSpPr>
          <a:xfrm>
            <a:off x="6663120" y="1046581"/>
            <a:ext cx="2051812" cy="1486077"/>
            <a:chOff x="6617584" y="865457"/>
            <a:chExt cx="1824152" cy="1305340"/>
          </a:xfrm>
        </p:grpSpPr>
        <p:sp>
          <p:nvSpPr>
            <p:cNvPr id="239" name="Скругленная прямоугольная выноска 238"/>
            <p:cNvSpPr/>
            <p:nvPr/>
          </p:nvSpPr>
          <p:spPr>
            <a:xfrm>
              <a:off x="6617584" y="865457"/>
              <a:ext cx="1824152" cy="1305340"/>
            </a:xfrm>
            <a:prstGeom prst="wedgeRoundRectCallout">
              <a:avLst>
                <a:gd name="adj1" fmla="val 144060"/>
                <a:gd name="adj2" fmla="val 123416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0" name="TextBox 239"/>
            <p:cNvSpPr txBox="1"/>
            <p:nvPr/>
          </p:nvSpPr>
          <p:spPr>
            <a:xfrm>
              <a:off x="6737748" y="1234264"/>
              <a:ext cx="1583823" cy="567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smtClean="0">
                  <a:solidFill>
                    <a:srgbClr val="FFCC00"/>
                  </a:solidFill>
                </a:rPr>
                <a:t>Д</a:t>
              </a:r>
              <a:r>
                <a:rPr lang="ru-RU" sz="3600" dirty="0" smtClean="0">
                  <a:solidFill>
                    <a:srgbClr val="FF0000"/>
                  </a:solidFill>
                </a:rPr>
                <a:t>2</a:t>
              </a:r>
              <a:r>
                <a:rPr lang="ru-RU" sz="3600" dirty="0">
                  <a:solidFill>
                    <a:srgbClr val="00FF00"/>
                  </a:solidFill>
                </a:rPr>
                <a:t>Б</a:t>
              </a:r>
              <a:r>
                <a:rPr lang="ru-RU" sz="3600" dirty="0" smtClean="0">
                  <a:solidFill>
                    <a:srgbClr val="0000FF"/>
                  </a:solidFill>
                </a:rPr>
                <a:t>3</a:t>
              </a:r>
              <a:r>
                <a:rPr lang="ru-RU" sz="3600" dirty="0" smtClean="0">
                  <a:solidFill>
                    <a:srgbClr val="00FF00"/>
                  </a:solidFill>
                </a:rPr>
                <a:t>Б</a:t>
              </a:r>
              <a:r>
                <a:rPr lang="ru-RU" sz="3600" dirty="0" smtClean="0">
                  <a:solidFill>
                    <a:srgbClr val="00FFFF"/>
                  </a:solidFill>
                </a:rPr>
                <a:t>1</a:t>
              </a:r>
              <a:endParaRPr lang="ru-RU" sz="3600" dirty="0">
                <a:solidFill>
                  <a:srgbClr val="00FFFF"/>
                </a:solidFill>
              </a:endParaRPr>
            </a:p>
          </p:txBody>
        </p:sp>
      </p:grpSp>
      <p:grpSp>
        <p:nvGrpSpPr>
          <p:cNvPr id="241" name="Группа 240"/>
          <p:cNvGrpSpPr/>
          <p:nvPr/>
        </p:nvGrpSpPr>
        <p:grpSpPr>
          <a:xfrm>
            <a:off x="6354913" y="2747590"/>
            <a:ext cx="2671684" cy="1949490"/>
            <a:chOff x="10164105" y="3390867"/>
            <a:chExt cx="2671684" cy="1949490"/>
          </a:xfrm>
        </p:grpSpPr>
        <p:grpSp>
          <p:nvGrpSpPr>
            <p:cNvPr id="242" name="Группа 241"/>
            <p:cNvGrpSpPr/>
            <p:nvPr/>
          </p:nvGrpSpPr>
          <p:grpSpPr>
            <a:xfrm>
              <a:off x="10164105" y="3390867"/>
              <a:ext cx="2671684" cy="1949490"/>
              <a:chOff x="6357339" y="3284823"/>
              <a:chExt cx="2527941" cy="1621234"/>
            </a:xfrm>
          </p:grpSpPr>
          <p:sp>
            <p:nvSpPr>
              <p:cNvPr id="244" name="Скругленная прямоугольная выноска 243"/>
              <p:cNvSpPr/>
              <p:nvPr/>
            </p:nvSpPr>
            <p:spPr>
              <a:xfrm>
                <a:off x="6357339" y="3284823"/>
                <a:ext cx="2527941" cy="1621234"/>
              </a:xfrm>
              <a:prstGeom prst="wedgeRoundRectCallout">
                <a:avLst>
                  <a:gd name="adj1" fmla="val 112305"/>
                  <a:gd name="adj2" fmla="val -2953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245" name="Рисунок 244"/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913" b="89796" l="3866" r="9639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13" t="16472" r="2717" b="16027"/>
              <a:stretch/>
            </p:blipFill>
            <p:spPr>
              <a:xfrm>
                <a:off x="6772264" y="3388166"/>
                <a:ext cx="1727090" cy="109270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sp>
          <p:nvSpPr>
            <p:cNvPr id="243" name="TextBox 242"/>
            <p:cNvSpPr txBox="1"/>
            <p:nvPr/>
          </p:nvSpPr>
          <p:spPr>
            <a:xfrm>
              <a:off x="10274686" y="4839780"/>
              <a:ext cx="24402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</a:t>
              </a:r>
              <a:r>
                <a:rPr lang="ru-RU" sz="2400" b="1" dirty="0" smtClean="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душ</a:t>
              </a:r>
              <a:r>
                <a:rPr lang="ru-RU" sz="2400" b="1" dirty="0" smtClean="0">
                  <a:solidFill>
                    <a:srgbClr val="FFCC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ки</a:t>
              </a:r>
              <a:endParaRPr lang="ru-RU" sz="2400" b="1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46" name="Рисунок 245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5" t="11211" r="12583" b="11761"/>
          <a:stretch/>
        </p:blipFill>
        <p:spPr>
          <a:xfrm>
            <a:off x="6581565" y="4086723"/>
            <a:ext cx="2249026" cy="243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46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4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5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6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BA8DB66D-7DD7-4380-88F2-D025B041289A}"/>
</file>

<file path=customXml/itemProps2.xml><?xml version="1.0" encoding="utf-8"?>
<ds:datastoreItem xmlns:ds="http://schemas.openxmlformats.org/officeDocument/2006/customXml" ds:itemID="{346B151E-7241-4F55-83C6-1580CD95486F}"/>
</file>

<file path=customXml/itemProps3.xml><?xml version="1.0" encoding="utf-8"?>
<ds:datastoreItem xmlns:ds="http://schemas.openxmlformats.org/officeDocument/2006/customXml" ds:itemID="{5CFEF178-5F47-491D-8F1F-CF5244317B1B}"/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55</Words>
  <Application>Microsoft Office PowerPoint</Application>
  <PresentationFormat>Широкоэкранный</PresentationFormat>
  <Paragraphs>53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</cp:revision>
  <dcterms:created xsi:type="dcterms:W3CDTF">2026-02-01T10:31:11Z</dcterms:created>
  <dcterms:modified xsi:type="dcterms:W3CDTF">2026-02-05T17:13:07Z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