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31B9E-9C26-49F4-A267-D293ECBCAF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73F4D5-1377-49DD-9D0F-3AD8C878B2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5219A-DA38-47C2-9B1A-487D70994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DC7-2390-4E7A-8E73-17CD2EAD5E75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7B355E-FFEB-49BA-BE13-198E7377B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AD9718-D01A-4CCD-B5E3-AF2606B1A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560B-3D74-41F1-B450-A6110B586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728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0B4D39-650D-4191-A56D-D4494B6F8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FF8E81-5BCB-42ED-903D-88960E8C86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9284E-E70E-4289-9D51-F4E8474EF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DC7-2390-4E7A-8E73-17CD2EAD5E75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6765C1-5945-44DD-845F-BF171035F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96134D-0071-45A6-B567-57273DBE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560B-3D74-41F1-B450-A6110B586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119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21B43E5-5122-4D89-AD19-9B39FEE7DE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EFA141-BB46-42DD-AD51-5CDD7BD99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03D522-9AE9-4D30-A4E5-D017FFF10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DC7-2390-4E7A-8E73-17CD2EAD5E75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D339B3-D64C-4F7D-9D98-D7B5C8AB1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DF9A84-9CC5-4FB2-B649-DC74AB2D9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560B-3D74-41F1-B450-A6110B586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84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D0CC-A993-4C47-9D79-2AB7A8926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E93E5-CE2E-4D10-A364-D32C528CF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7130B-86B2-47D3-A27C-1809A4E74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DC7-2390-4E7A-8E73-17CD2EAD5E75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1BD84F-1FAD-4C6E-AB15-33FA3D6E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A40378-9D8F-42A9-84E5-B64C707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560B-3D74-41F1-B450-A6110B586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29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24CA09-CCCD-4139-9099-9EE2F8BDC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69343F-32D0-4FEF-ADDB-A806995DC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6B882A-A426-465E-977E-EB0ACB00A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DC7-2390-4E7A-8E73-17CD2EAD5E75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F79471-B9B3-4B72-AB63-B2526A306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AAE19F-7E8D-4424-BA17-360ED847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560B-3D74-41F1-B450-A6110B586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072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32E61-10CA-4A3B-8E54-96948AE38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9D75AA-FF3C-47E9-93A8-94B776B659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4E8772-508B-44A7-A855-C5DCE71F6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88555F-7692-40CA-BFC5-39040846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DC7-2390-4E7A-8E73-17CD2EAD5E75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AF8B6-1EFA-497C-9FAA-903756419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DA67D7-336E-4952-BD98-FAC5C145B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560B-3D74-41F1-B450-A6110B586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690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B5AAF8-28A8-4FA4-8DC2-5F7D6CF07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366282-8A8D-48D7-A8B9-05D2B1F23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F6330A-0F00-440D-966E-B6102ED72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23C73C6-E1CF-4A1F-ABB4-3778FBC1C6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6688D2B-6B35-4D7B-A1BA-8499757FCD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DFF959-7801-44C5-B2DA-BD1F62DBA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DC7-2390-4E7A-8E73-17CD2EAD5E75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504E00E-9EC8-4B9F-8B96-34B96F196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C259371-C546-4999-8F95-2FB6778CF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560B-3D74-41F1-B450-A6110B586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499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56A418-398C-4257-A466-529AB4438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7C92A4F-F792-40B3-BCC8-3F5BEEE52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DC7-2390-4E7A-8E73-17CD2EAD5E75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BFC7713-2E6C-4BFC-B6D2-7BD93DE3F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2B05BB-62A0-4F42-B6F8-F11E5E06C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560B-3D74-41F1-B450-A6110B586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360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27DF3D6-E261-401F-A0CA-98034DE88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DC7-2390-4E7A-8E73-17CD2EAD5E75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4EB1902-6744-4B9C-8A9F-B05A0E2C6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D21749-E51C-4460-B3FC-FC7A31F85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560B-3D74-41F1-B450-A6110B586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423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E41984-A934-43AE-97A6-A83EB4A8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971BE6-41EB-4E75-91A6-87A46F274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BA1B458-460F-4817-8B60-022464749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46B543-7015-45F4-A667-F54A219C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DC7-2390-4E7A-8E73-17CD2EAD5E75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D8CAB2-DAAE-4A41-B808-8056F88E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281F60-B367-40E4-9F40-60E810E9C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560B-3D74-41F1-B450-A6110B586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83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DF9509-24A5-4068-8CDD-FAC753B23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4D52ED0-C109-4E72-8A02-44C8C4D9BA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C23E79-0D1C-4CD3-B7FA-45C402BB1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09D27E-1221-497E-B859-032D99C6B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DC7-2390-4E7A-8E73-17CD2EAD5E75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2D5AA6-9DF9-4B76-B13B-8D41498B5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9F4AA2-EDC8-451D-86F5-1D57070A3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560B-3D74-41F1-B450-A6110B586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75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1ADC4-8887-47D5-A994-3F0E9D5D2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4A5FC1-E393-4EB9-97B9-3DDC8BD29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24E7B1-A40C-40E9-89E2-10BA18BFFF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0CDC7-2390-4E7A-8E73-17CD2EAD5E75}" type="datetimeFigureOut">
              <a:rPr lang="ru-RU" smtClean="0"/>
              <a:t>05.02.2026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90F18-642B-4875-B25E-68EC62A56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8A897-2339-42E0-BFA7-AA3D1EBFF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E560B-3D74-41F1-B450-A6110B586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39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" Type="http://schemas.openxmlformats.org/officeDocument/2006/relationships/image" Target="../media/image2.png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24" Type="http://schemas.openxmlformats.org/officeDocument/2006/relationships/image" Target="../media/image13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5.png"/><Relationship Id="rId10" Type="http://schemas.openxmlformats.org/officeDocument/2006/relationships/image" Target="../media/image6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686397-86A4-47B3-B422-6B3BF608C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E63C7901-BE54-400C-A9D1-490CC0490A89}"/>
              </a:ext>
            </a:extLst>
          </p:cNvPr>
          <p:cNvSpPr/>
          <p:nvPr/>
        </p:nvSpPr>
        <p:spPr>
          <a:xfrm>
            <a:off x="480448" y="416781"/>
            <a:ext cx="7339275" cy="582408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BB715F-90A1-4EDB-8935-FF6FE2A17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635294" y="2768508"/>
            <a:ext cx="3125004" cy="31250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F6ACBF-6167-4606-8EF1-B780D92C9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5" b="93207" l="5114" r="96307">
                        <a14:foregroundMark x1="19034" y1="13859" x2="24219" y2="8560"/>
                        <a14:foregroundMark x1="24219" y1="8560" x2="46094" y2="10870"/>
                        <a14:foregroundMark x1="46094" y1="10870" x2="57173" y2="6114"/>
                        <a14:foregroundMark x1="22798" y1="35190" x2="8097" y2="36141"/>
                        <a14:foregroundMark x1="7955" y1="36413" x2="5895" y2="45109"/>
                        <a14:foregroundMark x1="6250" y1="58832" x2="5398" y2="54620"/>
                        <a14:foregroundMark x1="6534" y1="62364" x2="11648" y2="73505"/>
                        <a14:foregroundMark x1="11648" y1="73505" x2="11364" y2="73505"/>
                        <a14:foregroundMark x1="8736" y1="80435" x2="7955" y2="90489"/>
                        <a14:foregroundMark x1="8594" y1="87908" x2="33239" y2="88723"/>
                        <a14:foregroundMark x1="33239" y1="90489" x2="61293" y2="87908"/>
                        <a14:foregroundMark x1="56392" y1="82473" x2="66903" y2="74049"/>
                        <a14:foregroundMark x1="51705" y1="76223" x2="60014" y2="70788"/>
                        <a14:foregroundMark x1="66761" y1="74049" x2="75852" y2="74185"/>
                        <a14:foregroundMark x1="75852" y1="74185" x2="82386" y2="73505"/>
                        <a14:foregroundMark x1="78054" y1="72283" x2="92898" y2="57065"/>
                        <a14:foregroundMark x1="79119" y1="58152" x2="87571" y2="53668"/>
                        <a14:foregroundMark x1="76136" y1="48641" x2="89773" y2="46332"/>
                        <a14:foregroundMark x1="93040" y1="50679" x2="93182" y2="70245"/>
                        <a14:foregroundMark x1="93537" y1="67527" x2="95384" y2="79484"/>
                        <a14:foregroundMark x1="95099" y1="80978" x2="88494" y2="91440"/>
                        <a14:foregroundMark x1="85085" y1="91440" x2="73011" y2="93478"/>
                        <a14:foregroundMark x1="94744" y1="92120" x2="95384" y2="91168"/>
                        <a14:foregroundMark x1="95526" y1="85734" x2="95384" y2="80435"/>
                        <a14:foregroundMark x1="94744" y1="78261" x2="84446" y2="74049"/>
                        <a14:foregroundMark x1="86790" y1="70788" x2="83949" y2="68342"/>
                        <a14:foregroundMark x1="96307" y1="60054" x2="96307" y2="60054"/>
                        <a14:foregroundMark x1="94602" y1="66848" x2="95526" y2="66848"/>
                        <a14:foregroundMark x1="45170" y1="5571" x2="44886" y2="4891"/>
                        <a14:foregroundMark x1="49361" y1="77310" x2="47159" y2="74728"/>
                        <a14:foregroundMark x1="5114" y1="52853" x2="5114" y2="51630"/>
                        <a14:foregroundMark x1="5611" y1="62092" x2="5611" y2="62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887" y="1470890"/>
            <a:ext cx="7173538" cy="37498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F1D9C7-17A1-4F43-928F-DDE5D6F3B5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68" b="90897" l="5895" r="98082">
                        <a14:foregroundMark x1="5895" y1="33696" x2="9943" y2="46467"/>
                        <a14:foregroundMark x1="15838" y1="22690" x2="24503" y2="11549"/>
                        <a14:foregroundMark x1="24574" y1="11141" x2="39631" y2="13043"/>
                        <a14:foregroundMark x1="40483" y1="13179" x2="48722" y2="16304"/>
                        <a14:foregroundMark x1="65341" y1="33288" x2="67756" y2="54620"/>
                        <a14:foregroundMark x1="68608" y1="51359" x2="71094" y2="71060"/>
                        <a14:foregroundMark x1="71094" y1="72962" x2="71094" y2="88451"/>
                        <a14:foregroundMark x1="62358" y1="62908" x2="64347" y2="84511"/>
                        <a14:foregroundMark x1="58168" y1="83152" x2="40696" y2="86141"/>
                        <a14:foregroundMark x1="22514" y1="88043" x2="8594" y2="88315"/>
                        <a14:foregroundMark x1="10866" y1="79348" x2="10440" y2="87772"/>
                        <a14:foregroundMark x1="9588" y1="79348" x2="9446" y2="88723"/>
                        <a14:foregroundMark x1="12287" y1="90897" x2="44389" y2="83560"/>
                        <a14:foregroundMark x1="44389" y1="83560" x2="44389" y2="83560"/>
                        <a14:foregroundMark x1="61506" y1="82201" x2="80185" y2="77446"/>
                        <a14:foregroundMark x1="80682" y1="77174" x2="90270" y2="78125"/>
                        <a14:foregroundMark x1="74290" y1="88995" x2="80469" y2="86821"/>
                        <a14:foregroundMark x1="84020" y1="88723" x2="91406" y2="85190"/>
                        <a14:foregroundMark x1="92116" y1="85190" x2="93324" y2="72690"/>
                        <a14:foregroundMark x1="84517" y1="60054" x2="85369" y2="68071"/>
                        <a14:foregroundMark x1="80185" y1="47147" x2="82031" y2="47826"/>
                        <a14:foregroundMark x1="82386" y1="47826" x2="84517" y2="48234"/>
                        <a14:foregroundMark x1="86080" y1="48234" x2="90270" y2="49049"/>
                        <a14:foregroundMark x1="94318" y1="68750" x2="94318" y2="68750"/>
                        <a14:foregroundMark x1="93963" y1="71603" x2="95526" y2="71603"/>
                        <a14:foregroundMark x1="86932" y1="64946" x2="90483" y2="64266"/>
                        <a14:foregroundMark x1="89560" y1="75408" x2="94460" y2="74185"/>
                        <a14:foregroundMark x1="93821" y1="76495" x2="95526" y2="83152"/>
                        <a14:foregroundMark x1="93821" y1="76223" x2="98153" y2="79755"/>
                        <a14:foregroundMark x1="88068" y1="71332" x2="85227" y2="66168"/>
                        <a14:foregroundMark x1="53622" y1="21875" x2="49929" y2="35054"/>
                        <a14:foregroundMark x1="48224" y1="14402" x2="58665" y2="12772"/>
                        <a14:foregroundMark x1="59020" y1="12092" x2="63707" y2="10598"/>
                        <a14:foregroundMark x1="57102" y1="59647" x2="57278" y2="59984"/>
                        <a14:foregroundMark x1="95241" y1="67391" x2="96378" y2="67391"/>
                        <a14:foregroundMark x1="24006" y1="4212" x2="25213" y2="3668"/>
                        <a14:backgroundMark x1="56960" y1="60326" x2="58665" y2="654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746" y="1465788"/>
            <a:ext cx="7298977" cy="38106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D8C3B3-C4F7-4CE5-96EA-33E1CE13C0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0039" l="9961" r="89941">
                        <a14:foregroundMark x1="38965" y1="32520" x2="43359" y2="65332"/>
                        <a14:foregroundMark x1="44238" y1="63770" x2="43555" y2="81152"/>
                        <a14:foregroundMark x1="36230" y1="43164" x2="45508" y2="51172"/>
                        <a14:foregroundMark x1="45508" y1="51172" x2="53613" y2="53809"/>
                        <a14:foregroundMark x1="52246" y1="42090" x2="70410" y2="29395"/>
                        <a14:foregroundMark x1="62891" y1="37012" x2="59570" y2="48730"/>
                        <a14:foregroundMark x1="54883" y1="39160" x2="40918" y2="52051"/>
                        <a14:foregroundMark x1="51367" y1="78223" x2="49609" y2="82813"/>
                        <a14:foregroundMark x1="47070" y1="74707" x2="46191" y2="83105"/>
                        <a14:foregroundMark x1="47949" y1="77344" x2="48438" y2="85059"/>
                        <a14:foregroundMark x1="47168" y1="72852" x2="48633" y2="81055"/>
                        <a14:foregroundMark x1="45996" y1="62695" x2="50879" y2="72266"/>
                        <a14:foregroundMark x1="45801" y1="55176" x2="52051" y2="70898"/>
                        <a14:foregroundMark x1="51074" y1="49121" x2="52246" y2="69727"/>
                        <a14:foregroundMark x1="53613" y1="50684" x2="56250" y2="68848"/>
                        <a14:foregroundMark x1="52637" y1="55762" x2="50684" y2="70898"/>
                        <a14:foregroundMark x1="50684" y1="53320" x2="54492" y2="69336"/>
                        <a14:foregroundMark x1="49609" y1="57129" x2="51563" y2="68066"/>
                        <a14:foregroundMark x1="41309" y1="86816" x2="41113" y2="88477"/>
                        <a14:foregroundMark x1="50879" y1="85547" x2="54199" y2="87305"/>
                        <a14:foregroundMark x1="32129" y1="32324" x2="34766" y2="46094"/>
                        <a14:foregroundMark x1="32324" y1="37988" x2="28320" y2="38379"/>
                        <a14:foregroundMark x1="30957" y1="33789" x2="49512" y2="32520"/>
                        <a14:foregroundMark x1="35547" y1="30957" x2="54492" y2="27246"/>
                        <a14:foregroundMark x1="35938" y1="27734" x2="47852" y2="27441"/>
                        <a14:foregroundMark x1="46289" y1="31543" x2="50488" y2="40820"/>
                        <a14:foregroundMark x1="49316" y1="33496" x2="47266" y2="45996"/>
                        <a14:foregroundMark x1="42871" y1="30664" x2="54297" y2="43848"/>
                        <a14:foregroundMark x1="50879" y1="34961" x2="62598" y2="41406"/>
                        <a14:foregroundMark x1="54297" y1="31738" x2="65820" y2="39844"/>
                        <a14:foregroundMark x1="59375" y1="28711" x2="73926" y2="37402"/>
                        <a14:foregroundMark x1="66406" y1="29102" x2="73047" y2="38379"/>
                        <a14:foregroundMark x1="61035" y1="25684" x2="69238" y2="37207"/>
                        <a14:foregroundMark x1="64648" y1="32324" x2="62012" y2="51074"/>
                        <a14:foregroundMark x1="60547" y1="50684" x2="57813" y2="58105"/>
                        <a14:foregroundMark x1="56543" y1="46875" x2="62012" y2="39160"/>
                        <a14:foregroundMark x1="44434" y1="51855" x2="39160" y2="69043"/>
                        <a14:foregroundMark x1="34180" y1="45996" x2="33594" y2="62207"/>
                        <a14:foregroundMark x1="36133" y1="49121" x2="37988" y2="69824"/>
                        <a14:foregroundMark x1="37598" y1="60156" x2="37598" y2="79980"/>
                        <a14:foregroundMark x1="39258" y1="70020" x2="42188" y2="88184"/>
                        <a14:foregroundMark x1="40430" y1="75488" x2="46484" y2="87793"/>
                        <a14:foregroundMark x1="39453" y1="80762" x2="39160" y2="90039"/>
                        <a14:foregroundMark x1="42871" y1="76465" x2="60352" y2="83398"/>
                        <a14:foregroundMark x1="53711" y1="72852" x2="59570" y2="78711"/>
                        <a14:foregroundMark x1="53125" y1="66992" x2="52148" y2="45215"/>
                        <a14:foregroundMark x1="53906" y1="48438" x2="63184" y2="61816"/>
                        <a14:foregroundMark x1="52734" y1="32520" x2="61426" y2="38770"/>
                        <a14:foregroundMark x1="53516" y1="30957" x2="62793" y2="49902"/>
                        <a14:foregroundMark x1="62793" y1="49902" x2="62793" y2="49902"/>
                        <a14:foregroundMark x1="75098" y1="46289" x2="77930" y2="50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3634" y="578002"/>
            <a:ext cx="5138932" cy="51389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B2EC51-037F-4E69-B660-3B38ED5CF2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57" b="89844" l="9961" r="89844">
                        <a14:foregroundMark x1="42480" y1="34863" x2="50879" y2="75098"/>
                        <a14:foregroundMark x1="50195" y1="63867" x2="63184" y2="36914"/>
                        <a14:foregroundMark x1="63184" y1="36914" x2="59277" y2="28516"/>
                        <a14:foregroundMark x1="58496" y1="33008" x2="25000" y2="43945"/>
                        <a14:foregroundMark x1="30762" y1="34473" x2="46289" y2="23828"/>
                        <a14:foregroundMark x1="41406" y1="24609" x2="27832" y2="46973"/>
                        <a14:foregroundMark x1="41016" y1="40039" x2="35840" y2="61328"/>
                        <a14:foregroundMark x1="36426" y1="40234" x2="24805" y2="59277"/>
                        <a14:foregroundMark x1="35254" y1="45117" x2="37695" y2="65039"/>
                        <a14:foregroundMark x1="30957" y1="35742" x2="54395" y2="37109"/>
                        <a14:foregroundMark x1="39941" y1="39551" x2="72266" y2="32227"/>
                        <a14:foregroundMark x1="71387" y1="31543" x2="75293" y2="20898"/>
                        <a14:foregroundMark x1="75293" y1="20898" x2="71582" y2="10059"/>
                        <a14:foregroundMark x1="72461" y1="13477" x2="22949" y2="13477"/>
                        <a14:foregroundMark x1="49609" y1="7520" x2="73633" y2="35449"/>
                        <a14:foregroundMark x1="60352" y1="15332" x2="58887" y2="22949"/>
                        <a14:foregroundMark x1="58496" y1="19043" x2="55957" y2="25195"/>
                        <a14:foregroundMark x1="56445" y1="20313" x2="58691" y2="29980"/>
                        <a14:foregroundMark x1="58008" y1="21680" x2="65234" y2="29492"/>
                        <a14:foregroundMark x1="62402" y1="15527" x2="74023" y2="19922"/>
                        <a14:foregroundMark x1="64258" y1="15723" x2="66895" y2="20508"/>
                        <a14:foregroundMark x1="63770" y1="16602" x2="75781" y2="30664"/>
                        <a14:foregroundMark x1="75781" y1="30664" x2="75879" y2="31152"/>
                        <a14:foregroundMark x1="77148" y1="24219" x2="78223" y2="29297"/>
                        <a14:foregroundMark x1="78613" y1="24219" x2="79590" y2="18066"/>
                        <a14:foregroundMark x1="79395" y1="16602" x2="77344" y2="9570"/>
                        <a14:foregroundMark x1="76367" y1="10645" x2="55762" y2="11230"/>
                        <a14:foregroundMark x1="60254" y1="8594" x2="49414" y2="17871"/>
                        <a14:foregroundMark x1="50879" y1="13086" x2="59082" y2="29785"/>
                        <a14:foregroundMark x1="59082" y1="22168" x2="62598" y2="29297"/>
                        <a14:foregroundMark x1="61523" y1="17383" x2="67676" y2="29492"/>
                        <a14:foregroundMark x1="67090" y1="20508" x2="73047" y2="30176"/>
                        <a14:foregroundMark x1="77148" y1="16797" x2="77148" y2="27246"/>
                        <a14:foregroundMark x1="70996" y1="17773" x2="69922" y2="27734"/>
                        <a14:foregroundMark x1="69922" y1="19238" x2="71777" y2="31152"/>
                        <a14:foregroundMark x1="72266" y1="33594" x2="73633" y2="40430"/>
                        <a14:foregroundMark x1="66895" y1="31348" x2="65820" y2="45996"/>
                        <a14:foregroundMark x1="60352" y1="41895" x2="55176" y2="60352"/>
                        <a14:foregroundMark x1="54297" y1="53613" x2="51074" y2="77441"/>
                        <a14:foregroundMark x1="41211" y1="56445" x2="39551" y2="83398"/>
                        <a14:foregroundMark x1="41797" y1="64453" x2="41992" y2="87207"/>
                        <a14:foregroundMark x1="27832" y1="89063" x2="66309" y2="85449"/>
                        <a14:foregroundMark x1="66309" y1="85449" x2="66504" y2="85449"/>
                        <a14:foregroundMark x1="43652" y1="87891" x2="44922" y2="87500"/>
                        <a14:foregroundMark x1="47168" y1="77637" x2="47754" y2="86035"/>
                        <a14:foregroundMark x1="48340" y1="73730" x2="47754" y2="89258"/>
                        <a14:foregroundMark x1="49219" y1="72656" x2="52734" y2="83984"/>
                        <a14:foregroundMark x1="52930" y1="67383" x2="57227" y2="79492"/>
                        <a14:foregroundMark x1="53125" y1="61621" x2="52539" y2="85254"/>
                        <a14:foregroundMark x1="51074" y1="51758" x2="52930" y2="67383"/>
                        <a14:foregroundMark x1="53516" y1="52930" x2="56250" y2="67090"/>
                        <a14:foregroundMark x1="36914" y1="27637" x2="34863" y2="41016"/>
                        <a14:foregroundMark x1="38281" y1="30762" x2="33398" y2="31738"/>
                        <a14:foregroundMark x1="39355" y1="24023" x2="34375" y2="35742"/>
                        <a14:foregroundMark x1="34375" y1="35742" x2="33398" y2="34473"/>
                        <a14:foregroundMark x1="36426" y1="29102" x2="32422" y2="35254"/>
                        <a14:foregroundMark x1="55762" y1="14355" x2="46387" y2="18457"/>
                        <a14:foregroundMark x1="50684" y1="16992" x2="50000" y2="23145"/>
                        <a14:foregroundMark x1="51465" y1="16992" x2="49805" y2="10449"/>
                        <a14:foregroundMark x1="50488" y1="15137" x2="59277" y2="6738"/>
                        <a14:foregroundMark x1="59082" y1="7910" x2="67480" y2="7129"/>
                        <a14:foregroundMark x1="64258" y1="7910" x2="82520" y2="11035"/>
                        <a14:foregroundMark x1="79199" y1="14355" x2="86035" y2="20313"/>
                        <a14:foregroundMark x1="80273" y1="20898" x2="82129" y2="28125"/>
                        <a14:foregroundMark x1="79590" y1="26465" x2="81445" y2="27246"/>
                        <a14:foregroundMark x1="77930" y1="17578" x2="82910" y2="23535"/>
                        <a14:foregroundMark x1="59180" y1="6543" x2="66699" y2="5957"/>
                        <a14:foregroundMark x1="63281" y1="6543" x2="80859" y2="6738"/>
                        <a14:foregroundMark x1="78418" y1="8789" x2="82617" y2="15430"/>
                        <a14:foregroundMark x1="80859" y1="13281" x2="87500" y2="23730"/>
                        <a14:foregroundMark x1="77441" y1="27539" x2="74219" y2="36230"/>
                        <a14:foregroundMark x1="80078" y1="19336" x2="88477" y2="24707"/>
                        <a14:foregroundMark x1="49707" y1="14648" x2="49121" y2="17480"/>
                        <a14:foregroundMark x1="49902" y1="14258" x2="49316" y2="15820"/>
                        <a14:foregroundMark x1="48926" y1="15039" x2="48535" y2="18066"/>
                        <a14:foregroundMark x1="49902" y1="11230" x2="48340" y2="16895"/>
                        <a14:foregroundMark x1="51172" y1="11230" x2="58789" y2="8398"/>
                        <a14:foregroundMark x1="52734" y1="8789" x2="58594" y2="6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6955" y="887354"/>
            <a:ext cx="4816056" cy="48160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273DD2A-4FE9-4839-8CE1-D3D5FA9267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2091" y="807516"/>
            <a:ext cx="5127192" cy="51271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A00EFE-289F-4A9B-ABF3-50A69AE5C7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4219" y1="30664" x2="29590" y2="44922"/>
                        <a14:foregroundMark x1="31836" y1="32617" x2="37012" y2="39648"/>
                        <a14:foregroundMark x1="37012" y1="39453" x2="34863" y2="47461"/>
                        <a14:foregroundMark x1="13086" y1="40820" x2="12695" y2="45020"/>
                        <a14:foregroundMark x1="13086" y1="45605" x2="12695" y2="52539"/>
                        <a14:foregroundMark x1="11621" y1="53809" x2="11914" y2="59570"/>
                        <a14:foregroundMark x1="12500" y1="59961" x2="12500" y2="63379"/>
                        <a14:foregroundMark x1="85449" y1="53418" x2="85840" y2="55273"/>
                        <a14:foregroundMark x1="85938" y1="57031" x2="87500" y2="60156"/>
                        <a14:foregroundMark x1="88379" y1="60938" x2="89746" y2="62793"/>
                        <a14:foregroundMark x1="89746" y1="63379" x2="89551" y2="66309"/>
                        <a14:foregroundMark x1="88965" y1="69141" x2="87109" y2="61426"/>
                        <a14:foregroundMark x1="82813" y1="14063" x2="78906" y2="12793"/>
                        <a14:foregroundMark x1="41016" y1="12988" x2="35449" y2="13184"/>
                        <a14:foregroundMark x1="25195" y1="45801" x2="26855" y2="51953"/>
                        <a14:foregroundMark x1="12891" y1="48242" x2="11719" y2="51758"/>
                        <a14:foregroundMark x1="12305" y1="51563" x2="10840" y2="57910"/>
                        <a14:foregroundMark x1="12305" y1="45020" x2="11719" y2="47070"/>
                        <a14:foregroundMark x1="12109" y1="40918" x2="11719" y2="42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9883" y="857249"/>
            <a:ext cx="5111472" cy="511147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C0ACB7-72BC-4DA5-A399-17A6AA28A4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44" b="92383" l="9961" r="89844">
                        <a14:foregroundMark x1="44043" y1="35352" x2="44784" y2="10133"/>
                        <a14:foregroundMark x1="46351" y1="9406" x2="73828" y2="20508"/>
                        <a14:foregroundMark x1="64422" y1="14334" x2="44855" y2="7673"/>
                        <a14:foregroundMark x1="70508" y1="16406" x2="65170" y2="14589"/>
                        <a14:foregroundMark x1="48926" y1="16406" x2="42871" y2="55078"/>
                        <a14:foregroundMark x1="49121" y1="66016" x2="52051" y2="79297"/>
                        <a14:foregroundMark x1="52246" y1="71484" x2="55176" y2="85352"/>
                        <a14:foregroundMark x1="56738" y1="83789" x2="58105" y2="91602"/>
                        <a14:foregroundMark x1="49351" y1="90230" x2="39355" y2="89258"/>
                        <a14:foregroundMark x1="53418" y1="90625" x2="51484" y2="90437"/>
                        <a14:foregroundMark x1="53651" y1="91877" x2="55176" y2="91797"/>
                        <a14:foregroundMark x1="44043" y1="92383" x2="47351" y2="92208"/>
                        <a14:foregroundMark x1="48730" y1="53516" x2="60840" y2="55078"/>
                        <a14:foregroundMark x1="48730" y1="44922" x2="75586" y2="48242"/>
                        <a14:backgroundMark x1="49121" y1="93164" x2="52832" y2="93164"/>
                        <a14:backgroundMark x1="51465" y1="91797" x2="51074" y2="91016"/>
                        <a14:backgroundMark x1="51074" y1="90625" x2="50879" y2="88867"/>
                        <a14:backgroundMark x1="51270" y1="91992" x2="49512" y2="92773"/>
                        <a14:backgroundMark x1="47363" y1="92188" x2="50879" y2="91602"/>
                        <a14:backgroundMark x1="31543" y1="5078" x2="51270" y2="1953"/>
                        <a14:backgroundMark x1="43652" y1="4688" x2="37012" y2="9375"/>
                        <a14:backgroundMark x1="42480" y1="7813" x2="44629" y2="8008"/>
                        <a14:backgroundMark x1="45215" y1="8008" x2="45996" y2="9570"/>
                        <a14:backgroundMark x1="28809" y1="2148" x2="34473" y2="3125"/>
                        <a14:backgroundMark x1="65332" y1="14844" x2="64746" y2="14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6950" y="1112902"/>
            <a:ext cx="4591463" cy="45914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4ACD628-C165-42E6-8282-CC13A5049D3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55" b="94043" l="9961" r="89844">
                        <a14:foregroundMark x1="50781" y1="13672" x2="50781" y2="16016"/>
                        <a14:foregroundMark x1="51758" y1="12500" x2="51172" y2="25293"/>
                        <a14:foregroundMark x1="51367" y1="22168" x2="43750" y2="28809"/>
                        <a14:foregroundMark x1="41602" y1="20996" x2="53906" y2="22168"/>
                        <a14:foregroundMark x1="55273" y1="27051" x2="65723" y2="55469"/>
                        <a14:foregroundMark x1="64160" y1="55859" x2="55469" y2="70801"/>
                        <a14:foregroundMark x1="59180" y1="75684" x2="60547" y2="84961"/>
                        <a14:foregroundMark x1="57617" y1="79883" x2="57227" y2="89258"/>
                        <a14:foregroundMark x1="57422" y1="85742" x2="57422" y2="90820"/>
                        <a14:foregroundMark x1="56445" y1="88281" x2="44531" y2="87891"/>
                        <a14:foregroundMark x1="43164" y1="88867" x2="39941" y2="64551"/>
                        <a14:foregroundMark x1="40332" y1="79492" x2="43750" y2="85938"/>
                        <a14:foregroundMark x1="40918" y1="83789" x2="40723" y2="89063"/>
                        <a14:foregroundMark x1="52344" y1="31934" x2="50391" y2="15625"/>
                        <a14:foregroundMark x1="49805" y1="13867" x2="49414" y2="12305"/>
                        <a14:foregroundMark x1="46484" y1="29590" x2="45117" y2="50391"/>
                        <a14:foregroundMark x1="36230" y1="44141" x2="64551" y2="52148"/>
                        <a14:foregroundMark x1="56836" y1="47070" x2="39746" y2="59863"/>
                        <a14:foregroundMark x1="41211" y1="52539" x2="63379" y2="55859"/>
                        <a14:foregroundMark x1="61621" y1="55469" x2="41016" y2="61816"/>
                        <a14:foregroundMark x1="34668" y1="51758" x2="36230" y2="62793"/>
                        <a14:foregroundMark x1="46680" y1="66895" x2="53320" y2="81836"/>
                        <a14:foregroundMark x1="74316" y1="42773" x2="77051" y2="47656"/>
                        <a14:foregroundMark x1="42285" y1="17188" x2="40723" y2="9082"/>
                        <a14:foregroundMark x1="40918" y1="8496" x2="59570" y2="6152"/>
                        <a14:foregroundMark x1="48828" y1="10449" x2="75488" y2="23438"/>
                        <a14:foregroundMark x1="60156" y1="17773" x2="30566" y2="17969"/>
                        <a14:foregroundMark x1="60938" y1="66602" x2="61133" y2="78613"/>
                        <a14:foregroundMark x1="52930" y1="81934" x2="52930" y2="89355"/>
                        <a14:foregroundMark x1="45898" y1="79199" x2="45117" y2="87207"/>
                        <a14:foregroundMark x1="48828" y1="82129" x2="47266" y2="90332"/>
                        <a14:foregroundMark x1="52930" y1="9180" x2="67578" y2="16895"/>
                        <a14:foregroundMark x1="64453" y1="12891" x2="24023" y2="9375"/>
                        <a14:foregroundMark x1="16699" y1="21289" x2="16699" y2="21289"/>
                        <a14:foregroundMark x1="16699" y1="21289" x2="15137" y2="27734"/>
                        <a14:foregroundMark x1="15332" y1="28711" x2="13672" y2="41113"/>
                        <a14:foregroundMark x1="15527" y1="39844" x2="16309" y2="53418"/>
                        <a14:foregroundMark x1="16309" y1="54395" x2="16113" y2="67188"/>
                        <a14:foregroundMark x1="16895" y1="64746" x2="15527" y2="77344"/>
                        <a14:foregroundMark x1="15723" y1="77051" x2="17773" y2="84570"/>
                        <a14:foregroundMark x1="18359" y1="83008" x2="37793" y2="87207"/>
                        <a14:foregroundMark x1="36328" y1="84570" x2="44434" y2="83008"/>
                        <a14:foregroundMark x1="37109" y1="63184" x2="34082" y2="50391"/>
                        <a14:foregroundMark x1="35547" y1="53223" x2="35156" y2="40918"/>
                        <a14:foregroundMark x1="38770" y1="42871" x2="28223" y2="54590"/>
                        <a14:foregroundMark x1="36914" y1="43066" x2="30469" y2="56250"/>
                        <a14:foregroundMark x1="20117" y1="18848" x2="20117" y2="17969"/>
                        <a14:foregroundMark x1="17090" y1="20215" x2="17480" y2="16797"/>
                        <a14:foregroundMark x1="18945" y1="16797" x2="33496" y2="16797"/>
                        <a14:foregroundMark x1="63672" y1="18848" x2="73535" y2="17578"/>
                        <a14:foregroundMark x1="72168" y1="16406" x2="81055" y2="17773"/>
                        <a14:foregroundMark x1="81836" y1="17969" x2="84473" y2="27734"/>
                        <a14:foregroundMark x1="84473" y1="29785" x2="84473" y2="41895"/>
                        <a14:foregroundMark x1="83691" y1="46582" x2="84473" y2="57910"/>
                        <a14:foregroundMark x1="81445" y1="74902" x2="82422" y2="81152"/>
                        <a14:foregroundMark x1="82227" y1="79688" x2="83496" y2="82324"/>
                        <a14:foregroundMark x1="82031" y1="82324" x2="61816" y2="81738"/>
                        <a14:foregroundMark x1="61230" y1="83398" x2="67480" y2="83203"/>
                        <a14:foregroundMark x1="64063" y1="83203" x2="81250" y2="83789"/>
                        <a14:foregroundMark x1="81836" y1="82520" x2="81055" y2="69238"/>
                        <a14:foregroundMark x1="84082" y1="61328" x2="83496" y2="74512"/>
                        <a14:foregroundMark x1="64549" y1="90691" x2="59375" y2="87793"/>
                        <a14:foregroundMark x1="85059" y1="74902" x2="84473" y2="78320"/>
                        <a14:backgroundMark x1="33789" y1="92383" x2="35449" y2="92969"/>
                        <a14:backgroundMark x1="31543" y1="90820" x2="34863" y2="91602"/>
                        <a14:backgroundMark x1="36621" y1="92773" x2="43359" y2="93262"/>
                        <a14:backgroundMark x1="44141" y1="93262" x2="50000" y2="92969"/>
                        <a14:backgroundMark x1="50000" y1="92969" x2="54199" y2="94629"/>
                        <a14:backgroundMark x1="54199" y1="94434" x2="60742" y2="94238"/>
                        <a14:backgroundMark x1="60742" y1="94043" x2="64355" y2="92188"/>
                        <a14:backgroundMark x1="64746" y1="91406" x2="70410" y2="90430"/>
                        <a14:backgroundMark x1="53027" y1="92773" x2="50391" y2="92188"/>
                        <a14:backgroundMark x1="50977" y1="91992" x2="52637" y2="93262"/>
                        <a14:backgroundMark x1="50000" y1="92578" x2="54004" y2="92773"/>
                        <a14:backgroundMark x1="54883" y1="93262" x2="40625" y2="92773"/>
                        <a14:backgroundMark x1="40625" y1="92773" x2="40918" y2="92969"/>
                        <a14:backgroundMark x1="42480" y1="93652" x2="32227" y2="91797"/>
                        <a14:backgroundMark x1="36426" y1="92383" x2="28906" y2="92383"/>
                        <a14:backgroundMark x1="30957" y1="93652" x2="41309" y2="95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6955" y="1141066"/>
            <a:ext cx="4611694" cy="461169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252675F-4FF1-4D43-B6ED-CCAE3353221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1713" y="1151181"/>
            <a:ext cx="4591463" cy="459146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8CE9157-C24A-49CB-84EA-65C687A44F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7253" y="1169230"/>
            <a:ext cx="4611694" cy="46116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D4A6B47-9F66-4F0F-80CC-5D8DA324505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4878" y="963384"/>
            <a:ext cx="4591463" cy="459146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E2CF065-AAB1-48E5-963A-43F5AFE1D8E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23145" y1="31250" x2="21191" y2="39355"/>
                        <a14:foregroundMark x1="24707" y1="28516" x2="24902" y2="26953"/>
                        <a14:foregroundMark x1="22363" y1="31055" x2="18555" y2="38184"/>
                        <a14:foregroundMark x1="19238" y1="38965" x2="17578" y2="45215"/>
                        <a14:foregroundMark x1="19434" y1="36035" x2="19824" y2="34277"/>
                        <a14:foregroundMark x1="25293" y1="28125" x2="25684" y2="2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9478" y="908717"/>
            <a:ext cx="4807548" cy="4807548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D903BEA-8317-466C-AFED-AE0972A11F76}"/>
              </a:ext>
            </a:extLst>
          </p:cNvPr>
          <p:cNvGrpSpPr/>
          <p:nvPr/>
        </p:nvGrpSpPr>
        <p:grpSpPr>
          <a:xfrm>
            <a:off x="160103" y="5968721"/>
            <a:ext cx="1093531" cy="1017639"/>
            <a:chOff x="110921" y="46441"/>
            <a:chExt cx="497213" cy="505365"/>
          </a:xfrm>
        </p:grpSpPr>
        <p:pic>
          <p:nvPicPr>
            <p:cNvPr id="22" name="Picture 40">
              <a:extLst>
                <a:ext uri="{FF2B5EF4-FFF2-40B4-BE49-F238E27FC236}">
                  <a16:creationId xmlns:a16="http://schemas.microsoft.com/office/drawing/2014/main" id="{45665DB5-3871-453E-B111-70EB1A39DE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604145A-EDB7-4314-9053-FD6D32B1D00D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Скругленный прямоугольник 52">
            <a:extLst>
              <a:ext uri="{FF2B5EF4-FFF2-40B4-BE49-F238E27FC236}">
                <a16:creationId xmlns:a16="http://schemas.microsoft.com/office/drawing/2014/main" id="{724C002F-807F-4A67-9DE5-22724E93D6C4}"/>
              </a:ext>
            </a:extLst>
          </p:cNvPr>
          <p:cNvSpPr/>
          <p:nvPr/>
        </p:nvSpPr>
        <p:spPr>
          <a:xfrm>
            <a:off x="2243925" y="1688911"/>
            <a:ext cx="3708321" cy="2997809"/>
          </a:xfrm>
          <a:prstGeom prst="roundRect">
            <a:avLst/>
          </a:prstGeom>
          <a:blipFill>
            <a:blip r:embed="rId2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335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1AADE1B-DC0D-4076-896B-70F60EB87D9A}"/>
</file>

<file path=customXml/itemProps2.xml><?xml version="1.0" encoding="utf-8"?>
<ds:datastoreItem xmlns:ds="http://schemas.openxmlformats.org/officeDocument/2006/customXml" ds:itemID="{6096BFB2-9CC6-49E8-8CA6-D1D8420E20E9}"/>
</file>

<file path=customXml/itemProps3.xml><?xml version="1.0" encoding="utf-8"?>
<ds:datastoreItem xmlns:ds="http://schemas.openxmlformats.org/officeDocument/2006/customXml" ds:itemID="{3C1057F5-3ACB-47A6-9213-BF9F0AC2CFE4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8</cp:revision>
  <dcterms:created xsi:type="dcterms:W3CDTF">2026-01-22T13:55:18Z</dcterms:created>
  <dcterms:modified xsi:type="dcterms:W3CDTF">2026-02-05T17:10:10Z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