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A8A8"/>
    <a:srgbClr val="90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6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282458" y="486758"/>
            <a:ext cx="6699967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535299" y="4917568"/>
            <a:ext cx="5446656" cy="8221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511384" y="3800128"/>
            <a:ext cx="3734739" cy="7309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473095" y="1288131"/>
            <a:ext cx="5470504" cy="7481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574481" y="5590334"/>
            <a:ext cx="5368293" cy="7953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450194" y="3214303"/>
            <a:ext cx="5410777" cy="828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511384" y="4350517"/>
            <a:ext cx="6471041" cy="7995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443086" y="2612221"/>
            <a:ext cx="6096543" cy="765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0194" y="1851290"/>
            <a:ext cx="5181725" cy="8114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auto">
          <a:xfrm>
            <a:off x="3496118" y="707939"/>
            <a:ext cx="5873187" cy="7384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05F8283-C6B5-4EA4-9736-9E69B0C08FBD}"/>
</file>

<file path=customXml/itemProps2.xml><?xml version="1.0" encoding="utf-8"?>
<ds:datastoreItem xmlns:ds="http://schemas.openxmlformats.org/officeDocument/2006/customXml" ds:itemID="{9D4AFF40-5280-49A6-852A-AA3DCFE98CB0}"/>
</file>

<file path=customXml/itemProps3.xml><?xml version="1.0" encoding="utf-8"?>
<ds:datastoreItem xmlns:ds="http://schemas.openxmlformats.org/officeDocument/2006/customXml" ds:itemID="{8C721EEE-2B35-42E3-BB7A-F663BC4D338C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14</cp:revision>
  <dcterms:created xsi:type="dcterms:W3CDTF">2026-02-04T16:03:14Z</dcterms:created>
  <dcterms:modified xsi:type="dcterms:W3CDTF">2026-02-05T12:54:06Z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