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14A6A-5304-B562-B895-F04226736359}" v="234" dt="2026-02-01T21:52:55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85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802B-46D9-9152-53A3-14C6AD7D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004DF-4729-388B-71D9-7367920B8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942F9-E501-374C-538F-97BF995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F920-892E-F49C-62A6-5F415DB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1567F-3F4F-660E-70AD-6BF9379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B1F5-0F4B-CB8C-6510-FF2EC077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D73D0-1F60-26F2-2353-381C09A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2938B-79FC-C41E-CDD4-FD91120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8707A-4282-E7AE-4DBD-80BDF82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E6D12-8E91-6434-AF5D-16A95B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00EEA8-42A8-EB37-D02D-19CABA12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20DC0-9BD4-5ED3-EB89-B56829D8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48D9-A577-C13D-3297-C70AC77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731FD-B1E3-D401-6C50-B0785F97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AE0C-92C7-F81D-F548-A896335A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8B45-5749-7AE3-CDA6-5CD731C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79219-AC9E-A4F9-267B-580A3607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1594-5750-AB5A-89E0-ECED71B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A17E-EDF4-3B39-41E8-A8568A20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819B2-F506-D430-6A41-C5CB7628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C5C6A-2ACF-762D-1BD6-D6BF54D5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9D85E-3252-F3E9-B063-53AF6F47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7AB3-16D2-AEDE-F2E4-A8B4D33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B46BD-0DD4-F38A-E3E7-ED44AF8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942BD-4616-3FF0-56D7-987280C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C2F-037C-D4D5-97BA-0A9FE36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62351-2F91-1278-482D-BEBF2850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605B-FD96-F8C6-4E20-CFEE1989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F9B-2E88-B0DC-1F68-5D5ABC8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F9B2D-DF91-6240-1D24-1272024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59BF3-804F-34C9-D8DE-B251A61F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3670-F247-8EEA-DF33-391B5EFA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A28D-1661-3996-3152-D20BF116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416C6-C2F0-CD3A-147E-9516FF4E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6BAE6-B5AF-A572-DE09-644AD2B1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E46D5-78FB-E7A2-6A22-FC63B50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A2D5F-819C-1272-B129-7CAB9E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56D4C-C60B-9083-1CFC-5E80E880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CD38F-1823-EA30-0467-C8CA45F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0E54-0D40-8798-9018-74E2C2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0758F-3AC4-228A-2058-405A5DE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AF1D2-AC36-0645-63A6-A6F5C7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D931D-F7E7-F262-99E2-A7BDE827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6C8A90-4F64-1A1F-FBBD-EBA7DE3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C0943-B5CA-E32D-34D6-C78F51AA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BC01A-5462-318E-9142-D097445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E442-5B6F-9C55-047C-6841D58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C193-A926-DC40-4E19-8EAE8A75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87474-E8D5-C598-8F19-7D4FBBF6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602C7-7C5C-A47D-DA72-A34B3FA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9B6EF-3626-FD0F-8960-07A476A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52129-89D7-981F-B6DD-F238049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1DC6-B9E4-29C0-A138-4187443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6DEC7-C05D-A7A4-F3D7-73DEBE1E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693B7-E914-559E-2F42-2911B8C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12BD0-51DD-3E95-1540-1F8E8C6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F3FF7-3945-4024-44A9-546A5BA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9BC5-98B7-6AEC-CF23-7AB1398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7865-868F-EFB7-216B-AB175FC7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F26A-E8A0-B833-886F-215DB448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84149-4DE6-DB87-8B58-62A1984D5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825-5537-4098-9F11-18349B18C67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8C6EB-C691-DBF0-9E9D-4895A93C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99E5-23F3-A3F0-B58E-2FC7A710B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BB1D-1429-8278-7419-6142336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-38159"/>
            <a:ext cx="12238567" cy="6993467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E70BD2CB-CDEA-B891-5515-D667EC7B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7539"/>
              </p:ext>
            </p:extLst>
          </p:nvPr>
        </p:nvGraphicFramePr>
        <p:xfrm>
          <a:off x="2385820" y="302778"/>
          <a:ext cx="5813004" cy="5876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8834">
                  <a:extLst>
                    <a:ext uri="{9D8B030D-6E8A-4147-A177-3AD203B41FA5}">
                      <a16:colId xmlns:a16="http://schemas.microsoft.com/office/drawing/2014/main" val="1413021565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646143957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2379748662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30605635"/>
                    </a:ext>
                  </a:extLst>
                </a:gridCol>
                <a:gridCol w="978183">
                  <a:extLst>
                    <a:ext uri="{9D8B030D-6E8A-4147-A177-3AD203B41FA5}">
                      <a16:colId xmlns:a16="http://schemas.microsoft.com/office/drawing/2014/main" val="287977288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1652146113"/>
                    </a:ext>
                  </a:extLst>
                </a:gridCol>
              </a:tblGrid>
              <a:tr h="641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7905"/>
                  </a:ext>
                </a:extLst>
              </a:tr>
              <a:tr h="64168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3363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7831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555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529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344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450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8145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792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011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27ADD-C9B5-02E4-3DBA-0C44E6C5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48" y="4305782"/>
            <a:ext cx="2349018" cy="23490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9A926D4-6CC0-E08E-32F2-45E8C64AE40F}"/>
              </a:ext>
            </a:extLst>
          </p:cNvPr>
          <p:cNvSpPr/>
          <p:nvPr/>
        </p:nvSpPr>
        <p:spPr>
          <a:xfrm>
            <a:off x="1099062" y="302778"/>
            <a:ext cx="1102388" cy="1047696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63482E-771A-3EE9-7369-8D3322EDB3FA}"/>
              </a:ext>
            </a:extLst>
          </p:cNvPr>
          <p:cNvSpPr/>
          <p:nvPr/>
        </p:nvSpPr>
        <p:spPr>
          <a:xfrm>
            <a:off x="1557923" y="6371915"/>
            <a:ext cx="7385204" cy="41017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Сало, сода, суши, бусы, мясо, сани, сова, лиса, коса, часы.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ED96C4-E316-7331-2B4E-FBFEDC659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653" y="431898"/>
            <a:ext cx="882535" cy="882536"/>
          </a:xfrm>
          <a:prstGeom prst="rect">
            <a:avLst/>
          </a:prstGeom>
        </p:spPr>
      </p:pic>
      <p:sp>
        <p:nvSpPr>
          <p:cNvPr id="36" name="Овал 8">
            <a:extLst>
              <a:ext uri="{FF2B5EF4-FFF2-40B4-BE49-F238E27FC236}">
                <a16:creationId xmlns:a16="http://schemas.microsoft.com/office/drawing/2014/main" id="{67A84A2C-DAAD-4F84-CF46-5CF84B34E8F3}"/>
              </a:ext>
            </a:extLst>
          </p:cNvPr>
          <p:cNvSpPr/>
          <p:nvPr/>
        </p:nvSpPr>
        <p:spPr>
          <a:xfrm>
            <a:off x="1099061" y="2577571"/>
            <a:ext cx="1102388" cy="105141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C72A80E9-3B57-4C09-8D25-0EB560A4B21A}"/>
              </a:ext>
            </a:extLst>
          </p:cNvPr>
          <p:cNvSpPr/>
          <p:nvPr/>
        </p:nvSpPr>
        <p:spPr>
          <a:xfrm>
            <a:off x="1099062" y="1445777"/>
            <a:ext cx="1102388" cy="1031863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E04A47-895E-51FD-2C70-C7F712FBB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84" y="2629296"/>
            <a:ext cx="1077065" cy="10684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16B870-5B47-86CE-3AFF-2606F32FB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11" y="1371563"/>
            <a:ext cx="1203376" cy="12033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7AABB6-7DCC-568C-1481-DBB6C7A43FCA}"/>
              </a:ext>
            </a:extLst>
          </p:cNvPr>
          <p:cNvSpPr txBox="1"/>
          <p:nvPr/>
        </p:nvSpPr>
        <p:spPr>
          <a:xfrm>
            <a:off x="4357099" y="2383759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CDE2DE-BCBC-B7D0-07FB-A17FF4351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4804"/>
            <a:ext cx="786824" cy="7868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FF978F-CC28-8B76-67CC-57AE7A6FDFFC}"/>
              </a:ext>
            </a:extLst>
          </p:cNvPr>
          <p:cNvSpPr txBox="1"/>
          <p:nvPr/>
        </p:nvSpPr>
        <p:spPr>
          <a:xfrm>
            <a:off x="4370947" y="3556000"/>
            <a:ext cx="8275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61DD2-4627-060A-32FB-0C59C76CE685}"/>
              </a:ext>
            </a:extLst>
          </p:cNvPr>
          <p:cNvSpPr txBox="1"/>
          <p:nvPr/>
        </p:nvSpPr>
        <p:spPr>
          <a:xfrm>
            <a:off x="4337320" y="5247376"/>
            <a:ext cx="8391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8">
            <a:extLst>
              <a:ext uri="{FF2B5EF4-FFF2-40B4-BE49-F238E27FC236}">
                <a16:creationId xmlns:a16="http://schemas.microsoft.com/office/drawing/2014/main" id="{DB523CB3-C811-836C-5263-4F5DFB2677AB}"/>
              </a:ext>
            </a:extLst>
          </p:cNvPr>
          <p:cNvSpPr/>
          <p:nvPr/>
        </p:nvSpPr>
        <p:spPr>
          <a:xfrm>
            <a:off x="1066638" y="3754348"/>
            <a:ext cx="1102388" cy="97750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8">
            <a:extLst>
              <a:ext uri="{FF2B5EF4-FFF2-40B4-BE49-F238E27FC236}">
                <a16:creationId xmlns:a16="http://schemas.microsoft.com/office/drawing/2014/main" id="{992EBDC5-76F0-A712-68C1-0D4F80BB25B9}"/>
              </a:ext>
            </a:extLst>
          </p:cNvPr>
          <p:cNvSpPr/>
          <p:nvPr/>
        </p:nvSpPr>
        <p:spPr>
          <a:xfrm>
            <a:off x="1099061" y="4808392"/>
            <a:ext cx="1102388" cy="1046277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F9F1D-1467-5F54-B10C-C2AB7F2E9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84" y="3751957"/>
            <a:ext cx="979892" cy="9798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A4139B-9C79-EDF9-9251-C68BD8AD0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806" y="4923620"/>
            <a:ext cx="865521" cy="86552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1D652BD-C57E-2CE8-85C6-B96CC6EBFF62}"/>
              </a:ext>
            </a:extLst>
          </p:cNvPr>
          <p:cNvSpPr/>
          <p:nvPr/>
        </p:nvSpPr>
        <p:spPr>
          <a:xfrm>
            <a:off x="8374796" y="247464"/>
            <a:ext cx="1102388" cy="106769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8">
            <a:extLst>
              <a:ext uri="{FF2B5EF4-FFF2-40B4-BE49-F238E27FC236}">
                <a16:creationId xmlns:a16="http://schemas.microsoft.com/office/drawing/2014/main" id="{A8BD3D81-E6B3-6334-04A1-5BD0A2C391FA}"/>
              </a:ext>
            </a:extLst>
          </p:cNvPr>
          <p:cNvSpPr/>
          <p:nvPr/>
        </p:nvSpPr>
        <p:spPr>
          <a:xfrm>
            <a:off x="8323924" y="3703463"/>
            <a:ext cx="1102388" cy="106326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ACF2C0-1FF8-30BF-8E6A-429615F90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887" y="347024"/>
            <a:ext cx="912425" cy="9124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E1A0D-FC77-F2EB-FBEC-ED7C8F1CE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899" y="3792751"/>
            <a:ext cx="886230" cy="885336"/>
          </a:xfrm>
          <a:prstGeom prst="rect">
            <a:avLst/>
          </a:prstGeom>
        </p:spPr>
      </p:pic>
      <p:sp>
        <p:nvSpPr>
          <p:cNvPr id="8" name="Овал 8">
            <a:extLst>
              <a:ext uri="{FF2B5EF4-FFF2-40B4-BE49-F238E27FC236}">
                <a16:creationId xmlns:a16="http://schemas.microsoft.com/office/drawing/2014/main" id="{6D85EA8B-E52A-AAAA-39D4-29BCE69CEA0F}"/>
              </a:ext>
            </a:extLst>
          </p:cNvPr>
          <p:cNvSpPr/>
          <p:nvPr/>
        </p:nvSpPr>
        <p:spPr>
          <a:xfrm>
            <a:off x="8356347" y="4856012"/>
            <a:ext cx="1102388" cy="103114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DF4D840-1E8F-7A34-9629-6FBF62BEAF3B}"/>
              </a:ext>
            </a:extLst>
          </p:cNvPr>
          <p:cNvSpPr/>
          <p:nvPr/>
        </p:nvSpPr>
        <p:spPr>
          <a:xfrm>
            <a:off x="8323924" y="1396758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D04EAE-673A-62FB-D915-767EF8FAE1C5}"/>
              </a:ext>
            </a:extLst>
          </p:cNvPr>
          <p:cNvSpPr/>
          <p:nvPr/>
        </p:nvSpPr>
        <p:spPr>
          <a:xfrm>
            <a:off x="8323924" y="2517187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4F3516C-AC77-B4F7-59E2-E0698AA7B3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307" y="4886509"/>
            <a:ext cx="1000644" cy="10006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7DB048-D0B9-B162-328B-33721B75EF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4" y="1429466"/>
            <a:ext cx="1028358" cy="1005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BDFB9F-727A-D9C3-1C45-0235884873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16" y="2652578"/>
            <a:ext cx="858262" cy="85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88F67-75B1-A2C2-11CF-F3579ACF5515}"/>
              </a:ext>
            </a:extLst>
          </p:cNvPr>
          <p:cNvSpPr txBox="1"/>
          <p:nvPr/>
        </p:nvSpPr>
        <p:spPr>
          <a:xfrm>
            <a:off x="4395049" y="864078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7A30-0784-2E93-DD10-C15D6E4EB6B1}"/>
              </a:ext>
            </a:extLst>
          </p:cNvPr>
          <p:cNvSpPr txBox="1"/>
          <p:nvPr/>
        </p:nvSpPr>
        <p:spPr>
          <a:xfrm>
            <a:off x="3420017" y="1474942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33C0C-71FD-F0FE-73EF-9D302E504F8C}"/>
              </a:ext>
            </a:extLst>
          </p:cNvPr>
          <p:cNvSpPr txBox="1"/>
          <p:nvPr/>
        </p:nvSpPr>
        <p:spPr>
          <a:xfrm>
            <a:off x="5282930" y="1471334"/>
            <a:ext cx="1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B301F-A8C5-503E-F7BE-4D9647E8DD86}"/>
              </a:ext>
            </a:extLst>
          </p:cNvPr>
          <p:cNvSpPr txBox="1"/>
          <p:nvPr/>
        </p:nvSpPr>
        <p:spPr>
          <a:xfrm>
            <a:off x="3397849" y="3183214"/>
            <a:ext cx="95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6A2-3CAD-170B-C56A-7D1B05333652}"/>
              </a:ext>
            </a:extLst>
          </p:cNvPr>
          <p:cNvSpPr txBox="1"/>
          <p:nvPr/>
        </p:nvSpPr>
        <p:spPr>
          <a:xfrm>
            <a:off x="7274537" y="3186934"/>
            <a:ext cx="9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2C18-8F5B-4F16-F4DA-2881B7E68D09}"/>
              </a:ext>
            </a:extLst>
          </p:cNvPr>
          <p:cNvSpPr txBox="1"/>
          <p:nvPr/>
        </p:nvSpPr>
        <p:spPr>
          <a:xfrm>
            <a:off x="5342752" y="4342082"/>
            <a:ext cx="94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69E88-3EAF-52C5-0326-5BFBC9EDEE9F}"/>
              </a:ext>
            </a:extLst>
          </p:cNvPr>
          <p:cNvSpPr txBox="1"/>
          <p:nvPr/>
        </p:nvSpPr>
        <p:spPr>
          <a:xfrm>
            <a:off x="6362847" y="857843"/>
            <a:ext cx="869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DA965-94E9-EFB9-B192-5A2D7F9B9C82}"/>
              </a:ext>
            </a:extLst>
          </p:cNvPr>
          <p:cNvSpPr txBox="1"/>
          <p:nvPr/>
        </p:nvSpPr>
        <p:spPr>
          <a:xfrm>
            <a:off x="3412112" y="4332198"/>
            <a:ext cx="100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5662-BE4A-B4A5-C650-2A37BAEA866D}"/>
              </a:ext>
            </a:extLst>
          </p:cNvPr>
          <p:cNvSpPr txBox="1"/>
          <p:nvPr/>
        </p:nvSpPr>
        <p:spPr>
          <a:xfrm>
            <a:off x="6377833" y="4923620"/>
            <a:ext cx="89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B6B04-A565-BC6E-C5C3-A6513FBDBCCB}"/>
              </a:ext>
            </a:extLst>
          </p:cNvPr>
          <p:cNvSpPr txBox="1"/>
          <p:nvPr/>
        </p:nvSpPr>
        <p:spPr>
          <a:xfrm>
            <a:off x="7238756" y="2038325"/>
            <a:ext cx="10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2271D4-EE3B-1975-D3B5-0256A81C2623}"/>
              </a:ext>
            </a:extLst>
          </p:cNvPr>
          <p:cNvSpPr txBox="1"/>
          <p:nvPr/>
        </p:nvSpPr>
        <p:spPr>
          <a:xfrm>
            <a:off x="4359979" y="2040949"/>
            <a:ext cx="932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08A1F-B67E-6783-DEEF-15BA6BC9E1B0}"/>
              </a:ext>
            </a:extLst>
          </p:cNvPr>
          <p:cNvSpPr txBox="1"/>
          <p:nvPr/>
        </p:nvSpPr>
        <p:spPr>
          <a:xfrm>
            <a:off x="4402533" y="5465165"/>
            <a:ext cx="89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1A986-1ED6-A1DB-EC66-F6125A989E6A}"/>
              </a:ext>
            </a:extLst>
          </p:cNvPr>
          <p:cNvSpPr txBox="1"/>
          <p:nvPr/>
        </p:nvSpPr>
        <p:spPr>
          <a:xfrm>
            <a:off x="2404285" y="2592165"/>
            <a:ext cx="100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B175C-90BF-9B07-E524-2C9F306439B4}"/>
              </a:ext>
            </a:extLst>
          </p:cNvPr>
          <p:cNvSpPr txBox="1"/>
          <p:nvPr/>
        </p:nvSpPr>
        <p:spPr>
          <a:xfrm>
            <a:off x="2447081" y="4907261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6C4C10-EBB4-2AAE-577F-928A2DAD95C5}"/>
              </a:ext>
            </a:extLst>
          </p:cNvPr>
          <p:cNvSpPr txBox="1"/>
          <p:nvPr/>
        </p:nvSpPr>
        <p:spPr>
          <a:xfrm>
            <a:off x="5297190" y="192324"/>
            <a:ext cx="99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AA309-3DF2-A73F-211A-CF3A4A960CCE}"/>
              </a:ext>
            </a:extLst>
          </p:cNvPr>
          <p:cNvSpPr txBox="1"/>
          <p:nvPr/>
        </p:nvSpPr>
        <p:spPr>
          <a:xfrm>
            <a:off x="7316442" y="4341649"/>
            <a:ext cx="83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CD68EE-23CE-EF59-73C0-A4E83E9D696E}"/>
              </a:ext>
            </a:extLst>
          </p:cNvPr>
          <p:cNvSpPr txBox="1"/>
          <p:nvPr/>
        </p:nvSpPr>
        <p:spPr>
          <a:xfrm>
            <a:off x="6296308" y="3785697"/>
            <a:ext cx="904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00443A-DD37-952D-AAEE-FC6FD34FC942}"/>
              </a:ext>
            </a:extLst>
          </p:cNvPr>
          <p:cNvSpPr txBox="1"/>
          <p:nvPr/>
        </p:nvSpPr>
        <p:spPr>
          <a:xfrm>
            <a:off x="7239525" y="5479572"/>
            <a:ext cx="101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0A4E7F-7933-1DF5-4A99-480295949821}"/>
              </a:ext>
            </a:extLst>
          </p:cNvPr>
          <p:cNvSpPr txBox="1"/>
          <p:nvPr/>
        </p:nvSpPr>
        <p:spPr>
          <a:xfrm>
            <a:off x="4378802" y="3783724"/>
            <a:ext cx="93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80C07-0488-2CE3-601B-3E4597C28E3F}"/>
              </a:ext>
            </a:extLst>
          </p:cNvPr>
          <p:cNvSpPr txBox="1"/>
          <p:nvPr/>
        </p:nvSpPr>
        <p:spPr>
          <a:xfrm>
            <a:off x="2388426" y="185361"/>
            <a:ext cx="99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F4443-FC01-7AC0-9C92-DEA63C0021A1}"/>
              </a:ext>
            </a:extLst>
          </p:cNvPr>
          <p:cNvSpPr txBox="1"/>
          <p:nvPr/>
        </p:nvSpPr>
        <p:spPr>
          <a:xfrm>
            <a:off x="3337824" y="189309"/>
            <a:ext cx="1044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4CA3A-35A6-5678-7E60-C65B6EF8EC68}"/>
              </a:ext>
            </a:extLst>
          </p:cNvPr>
          <p:cNvSpPr txBox="1"/>
          <p:nvPr/>
        </p:nvSpPr>
        <p:spPr>
          <a:xfrm>
            <a:off x="4372573" y="191465"/>
            <a:ext cx="96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3F50E2-9150-1D70-7AAD-190B091FE4DF}"/>
              </a:ext>
            </a:extLst>
          </p:cNvPr>
          <p:cNvSpPr txBox="1"/>
          <p:nvPr/>
        </p:nvSpPr>
        <p:spPr>
          <a:xfrm>
            <a:off x="6344409" y="210957"/>
            <a:ext cx="89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5B610F-0476-4A1A-411B-EE59029BD64B}"/>
              </a:ext>
            </a:extLst>
          </p:cNvPr>
          <p:cNvSpPr txBox="1"/>
          <p:nvPr/>
        </p:nvSpPr>
        <p:spPr>
          <a:xfrm>
            <a:off x="7275140" y="220735"/>
            <a:ext cx="91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76A82-BFCF-DB9F-1C98-A2C50D21716C}"/>
              </a:ext>
            </a:extLst>
          </p:cNvPr>
          <p:cNvSpPr txBox="1"/>
          <p:nvPr/>
        </p:nvSpPr>
        <p:spPr>
          <a:xfrm>
            <a:off x="2461146" y="859378"/>
            <a:ext cx="933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BAA5BC-C4F0-85D8-83CD-3A09673BBE50}"/>
              </a:ext>
            </a:extLst>
          </p:cNvPr>
          <p:cNvSpPr txBox="1"/>
          <p:nvPr/>
        </p:nvSpPr>
        <p:spPr>
          <a:xfrm>
            <a:off x="3452331" y="85014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D4B49D-92B0-E641-238B-8B442B1FE032}"/>
              </a:ext>
            </a:extLst>
          </p:cNvPr>
          <p:cNvSpPr txBox="1"/>
          <p:nvPr/>
        </p:nvSpPr>
        <p:spPr>
          <a:xfrm>
            <a:off x="5375806" y="867473"/>
            <a:ext cx="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D2198A-23BA-9E86-0A79-E6BBDE1FC48B}"/>
              </a:ext>
            </a:extLst>
          </p:cNvPr>
          <p:cNvSpPr txBox="1"/>
          <p:nvPr/>
        </p:nvSpPr>
        <p:spPr>
          <a:xfrm>
            <a:off x="7312193" y="877888"/>
            <a:ext cx="8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RU" sz="4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60839-BD52-A042-DDF4-51B3D4DDAF5E}"/>
              </a:ext>
            </a:extLst>
          </p:cNvPr>
          <p:cNvSpPr txBox="1"/>
          <p:nvPr/>
        </p:nvSpPr>
        <p:spPr>
          <a:xfrm>
            <a:off x="2461748" y="1458795"/>
            <a:ext cx="101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66460-8EAE-A028-1E2B-5058AE38881A}"/>
              </a:ext>
            </a:extLst>
          </p:cNvPr>
          <p:cNvSpPr txBox="1"/>
          <p:nvPr/>
        </p:nvSpPr>
        <p:spPr>
          <a:xfrm>
            <a:off x="4279259" y="1475996"/>
            <a:ext cx="102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EEC5CD-42C3-B9E4-659D-D78AA7A84C5B}"/>
              </a:ext>
            </a:extLst>
          </p:cNvPr>
          <p:cNvSpPr txBox="1"/>
          <p:nvPr/>
        </p:nvSpPr>
        <p:spPr>
          <a:xfrm>
            <a:off x="6327231" y="1471333"/>
            <a:ext cx="939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092813-06BB-903B-A7D6-DAD321611750}"/>
              </a:ext>
            </a:extLst>
          </p:cNvPr>
          <p:cNvSpPr txBox="1"/>
          <p:nvPr/>
        </p:nvSpPr>
        <p:spPr>
          <a:xfrm>
            <a:off x="7263135" y="1474938"/>
            <a:ext cx="101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479D4F-7204-8EBE-21C7-C5ED9105B8C6}"/>
              </a:ext>
            </a:extLst>
          </p:cNvPr>
          <p:cNvSpPr txBox="1"/>
          <p:nvPr/>
        </p:nvSpPr>
        <p:spPr>
          <a:xfrm>
            <a:off x="2453168" y="2032636"/>
            <a:ext cx="87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F74CE8-2F14-5F85-AA4B-43BC8977AB44}"/>
              </a:ext>
            </a:extLst>
          </p:cNvPr>
          <p:cNvSpPr txBox="1"/>
          <p:nvPr/>
        </p:nvSpPr>
        <p:spPr>
          <a:xfrm>
            <a:off x="3444402" y="2032636"/>
            <a:ext cx="89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зу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85A6C9-A254-B8B8-6C37-58BCE6F34FCD}"/>
              </a:ext>
            </a:extLst>
          </p:cNvPr>
          <p:cNvSpPr txBox="1"/>
          <p:nvPr/>
        </p:nvSpPr>
        <p:spPr>
          <a:xfrm>
            <a:off x="5422327" y="2054748"/>
            <a:ext cx="91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822974-13D8-A9CB-DF21-845B9DFB9219}"/>
              </a:ext>
            </a:extLst>
          </p:cNvPr>
          <p:cNvSpPr txBox="1"/>
          <p:nvPr/>
        </p:nvSpPr>
        <p:spPr>
          <a:xfrm>
            <a:off x="6402100" y="2054748"/>
            <a:ext cx="8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D74D4B-08E8-6169-628B-12C893A5171D}"/>
              </a:ext>
            </a:extLst>
          </p:cNvPr>
          <p:cNvSpPr txBox="1"/>
          <p:nvPr/>
        </p:nvSpPr>
        <p:spPr>
          <a:xfrm>
            <a:off x="3478840" y="2592165"/>
            <a:ext cx="79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75B75-7531-7158-C01B-552D4621CDC0}"/>
              </a:ext>
            </a:extLst>
          </p:cNvPr>
          <p:cNvSpPr txBox="1"/>
          <p:nvPr/>
        </p:nvSpPr>
        <p:spPr>
          <a:xfrm>
            <a:off x="4404173" y="2613343"/>
            <a:ext cx="920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722931-7AAC-6CFC-B080-524128C8B5A5}"/>
              </a:ext>
            </a:extLst>
          </p:cNvPr>
          <p:cNvSpPr txBox="1"/>
          <p:nvPr/>
        </p:nvSpPr>
        <p:spPr>
          <a:xfrm>
            <a:off x="5406956" y="2603664"/>
            <a:ext cx="88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C34213-55EE-7765-3605-04E6D927F627}"/>
              </a:ext>
            </a:extLst>
          </p:cNvPr>
          <p:cNvSpPr txBox="1"/>
          <p:nvPr/>
        </p:nvSpPr>
        <p:spPr>
          <a:xfrm>
            <a:off x="6337541" y="2623154"/>
            <a:ext cx="95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7F83DD-37A0-DA71-0CCC-006E72C0CFAE}"/>
              </a:ext>
            </a:extLst>
          </p:cNvPr>
          <p:cNvSpPr txBox="1"/>
          <p:nvPr/>
        </p:nvSpPr>
        <p:spPr>
          <a:xfrm>
            <a:off x="7283426" y="2631239"/>
            <a:ext cx="89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C6038B-6A22-0CFB-5658-D263875D005C}"/>
              </a:ext>
            </a:extLst>
          </p:cNvPr>
          <p:cNvSpPr txBox="1"/>
          <p:nvPr/>
        </p:nvSpPr>
        <p:spPr>
          <a:xfrm>
            <a:off x="2444457" y="3178987"/>
            <a:ext cx="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9862B3-DF0A-7AEB-FB1E-CAD3C736225C}"/>
              </a:ext>
            </a:extLst>
          </p:cNvPr>
          <p:cNvSpPr txBox="1"/>
          <p:nvPr/>
        </p:nvSpPr>
        <p:spPr>
          <a:xfrm>
            <a:off x="4401116" y="3186934"/>
            <a:ext cx="88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2934DF-D76B-9EC3-D2E8-03DA2FDF2930}"/>
              </a:ext>
            </a:extLst>
          </p:cNvPr>
          <p:cNvSpPr txBox="1"/>
          <p:nvPr/>
        </p:nvSpPr>
        <p:spPr>
          <a:xfrm>
            <a:off x="5356928" y="3186934"/>
            <a:ext cx="9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1DD10F-CD54-EC7B-7566-C1A4C0DCD0B1}"/>
              </a:ext>
            </a:extLst>
          </p:cNvPr>
          <p:cNvSpPr txBox="1"/>
          <p:nvPr/>
        </p:nvSpPr>
        <p:spPr>
          <a:xfrm>
            <a:off x="6263027" y="3189109"/>
            <a:ext cx="114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60D-480E-8366-693A-E0C88F398360}"/>
              </a:ext>
            </a:extLst>
          </p:cNvPr>
          <p:cNvSpPr txBox="1"/>
          <p:nvPr/>
        </p:nvSpPr>
        <p:spPr>
          <a:xfrm>
            <a:off x="2442262" y="3777870"/>
            <a:ext cx="84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3F923-818E-B142-D333-480DEC87F14C}"/>
              </a:ext>
            </a:extLst>
          </p:cNvPr>
          <p:cNvSpPr txBox="1"/>
          <p:nvPr/>
        </p:nvSpPr>
        <p:spPr>
          <a:xfrm>
            <a:off x="3397092" y="3795899"/>
            <a:ext cx="932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5B8926-7AA0-867E-A61A-4EB6D34D3473}"/>
              </a:ext>
            </a:extLst>
          </p:cNvPr>
          <p:cNvSpPr txBox="1"/>
          <p:nvPr/>
        </p:nvSpPr>
        <p:spPr>
          <a:xfrm>
            <a:off x="5347692" y="3756457"/>
            <a:ext cx="875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AD2223-B31F-25E6-D14F-D4EA0E57C38A}"/>
              </a:ext>
            </a:extLst>
          </p:cNvPr>
          <p:cNvSpPr txBox="1"/>
          <p:nvPr/>
        </p:nvSpPr>
        <p:spPr>
          <a:xfrm>
            <a:off x="7247710" y="3777869"/>
            <a:ext cx="989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8B7F8-7900-B0EB-A984-1CB8FF519D36}"/>
              </a:ext>
            </a:extLst>
          </p:cNvPr>
          <p:cNvSpPr txBox="1"/>
          <p:nvPr/>
        </p:nvSpPr>
        <p:spPr>
          <a:xfrm>
            <a:off x="2451769" y="4354411"/>
            <a:ext cx="91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0B9581-DC97-8908-C471-03AACA4EF9AE}"/>
              </a:ext>
            </a:extLst>
          </p:cNvPr>
          <p:cNvSpPr txBox="1"/>
          <p:nvPr/>
        </p:nvSpPr>
        <p:spPr>
          <a:xfrm>
            <a:off x="4428706" y="4336374"/>
            <a:ext cx="85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F82C50-2B48-EF5A-399B-0B03F781193E}"/>
              </a:ext>
            </a:extLst>
          </p:cNvPr>
          <p:cNvSpPr txBox="1"/>
          <p:nvPr/>
        </p:nvSpPr>
        <p:spPr>
          <a:xfrm>
            <a:off x="6361908" y="4340653"/>
            <a:ext cx="82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CF03C-7337-38EA-9568-CAC11EEF4515}"/>
              </a:ext>
            </a:extLst>
          </p:cNvPr>
          <p:cNvSpPr txBox="1"/>
          <p:nvPr/>
        </p:nvSpPr>
        <p:spPr>
          <a:xfrm>
            <a:off x="3463771" y="4923619"/>
            <a:ext cx="87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CB9280-674C-A749-FEF2-447DDF9CDF62}"/>
              </a:ext>
            </a:extLst>
          </p:cNvPr>
          <p:cNvSpPr txBox="1"/>
          <p:nvPr/>
        </p:nvSpPr>
        <p:spPr>
          <a:xfrm>
            <a:off x="4479602" y="4914970"/>
            <a:ext cx="818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767BBE-436B-99F8-A76C-2BA007F6E71D}"/>
              </a:ext>
            </a:extLst>
          </p:cNvPr>
          <p:cNvSpPr txBox="1"/>
          <p:nvPr/>
        </p:nvSpPr>
        <p:spPr>
          <a:xfrm>
            <a:off x="5419549" y="4923620"/>
            <a:ext cx="858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7A4EAD-B675-BA03-5212-C34DA2FFC680}"/>
              </a:ext>
            </a:extLst>
          </p:cNvPr>
          <p:cNvSpPr txBox="1"/>
          <p:nvPr/>
        </p:nvSpPr>
        <p:spPr>
          <a:xfrm>
            <a:off x="7269347" y="4921445"/>
            <a:ext cx="98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2B4435-7AEE-EB87-F779-CBC049F7706E}"/>
              </a:ext>
            </a:extLst>
          </p:cNvPr>
          <p:cNvSpPr txBox="1"/>
          <p:nvPr/>
        </p:nvSpPr>
        <p:spPr>
          <a:xfrm>
            <a:off x="2408815" y="5471087"/>
            <a:ext cx="1065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613203-94DF-B527-4663-EBD3D8194359}"/>
              </a:ext>
            </a:extLst>
          </p:cNvPr>
          <p:cNvSpPr txBox="1"/>
          <p:nvPr/>
        </p:nvSpPr>
        <p:spPr>
          <a:xfrm>
            <a:off x="3332460" y="5472484"/>
            <a:ext cx="108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A4665E-5ED3-D6A4-2AF8-CFF29CBEDB66}"/>
              </a:ext>
            </a:extLst>
          </p:cNvPr>
          <p:cNvSpPr txBox="1"/>
          <p:nvPr/>
        </p:nvSpPr>
        <p:spPr>
          <a:xfrm>
            <a:off x="5261506" y="5472057"/>
            <a:ext cx="101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56F513-0CFA-86AE-44E5-3CCF75BEBD08}"/>
              </a:ext>
            </a:extLst>
          </p:cNvPr>
          <p:cNvSpPr txBox="1"/>
          <p:nvPr/>
        </p:nvSpPr>
        <p:spPr>
          <a:xfrm>
            <a:off x="6377833" y="5475178"/>
            <a:ext cx="86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CCF60F-E8A8-7335-BAEC-02C9E79BDE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82" y="1147425"/>
            <a:ext cx="4140050" cy="43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8" grpId="0"/>
      <p:bldP spid="3" grpId="0"/>
      <p:bldP spid="4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8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E3F47D-E176-41A0-B910-B77DCA014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D84A9-FCCE-447E-8711-74E5A020D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FD45E-6F03-4FDB-AC93-1E35402B774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81</Words>
  <Application>Microsoft Office PowerPoint</Application>
  <PresentationFormat>Широкоэкранный</PresentationFormat>
  <Paragraphs>61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61</cp:revision>
  <dcterms:created xsi:type="dcterms:W3CDTF">2026-01-29T16:44:37Z</dcterms:created>
  <dcterms:modified xsi:type="dcterms:W3CDTF">2026-02-05T00:19:23Z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