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E8646-423F-7E03-1CA6-9A56F0D7275A}" v="1" dt="2026-02-12T21:17:59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021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37E8646-423F-7E03-1CA6-9A56F0D7275A}"/>
    <pc:docChg chg="modSld">
      <pc:chgData name="somovaasya3" userId="S::somovaasya3_gmail.com#ext#@slideedu.onmicrosoft.com::05b36399-d501-4a7b-87fd-615099445ab5" providerId="AD" clId="Web-{737E8646-423F-7E03-1CA6-9A56F0D7275A}" dt="2026-02-12T21:17:59.135" v="0" actId="14100"/>
      <pc:docMkLst>
        <pc:docMk/>
      </pc:docMkLst>
      <pc:sldChg chg="modSp">
        <pc:chgData name="somovaasya3" userId="S::somovaasya3_gmail.com#ext#@slideedu.onmicrosoft.com::05b36399-d501-4a7b-87fd-615099445ab5" providerId="AD" clId="Web-{737E8646-423F-7E03-1CA6-9A56F0D7275A}" dt="2026-02-12T21:17:59.135" v="0" actId="14100"/>
        <pc:sldMkLst>
          <pc:docMk/>
          <pc:sldMk cId="3225230257" sldId="256"/>
        </pc:sldMkLst>
        <pc:picChg chg="mod">
          <ac:chgData name="somovaasya3" userId="S::somovaasya3_gmail.com#ext#@slideedu.onmicrosoft.com::05b36399-d501-4a7b-87fd-615099445ab5" providerId="AD" clId="Web-{737E8646-423F-7E03-1CA6-9A56F0D7275A}" dt="2026-02-12T21:17:59.135" v="0" actId="14100"/>
          <ac:picMkLst>
            <pc:docMk/>
            <pc:sldMk cId="3225230257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4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6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0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6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4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8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7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1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DC4A-158C-4BA3-B986-16720428F6E6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EF8A-9200-4771-9083-100488FD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1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6" y="2990434"/>
            <a:ext cx="3059872" cy="3059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2231" r="23736" b="32411"/>
          <a:stretch/>
        </p:blipFill>
        <p:spPr>
          <a:xfrm>
            <a:off x="4307839" y="1584960"/>
            <a:ext cx="4104641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522468" y="4885458"/>
            <a:ext cx="4093213" cy="630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55962" y="5016111"/>
            <a:ext cx="328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Паша кушает пшенную кашу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81414" t="42896" r="8485" b="37710"/>
          <a:stretch/>
        </p:blipFill>
        <p:spPr>
          <a:xfrm>
            <a:off x="3339730" y="4651938"/>
            <a:ext cx="1016369" cy="10976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19" y="1602289"/>
            <a:ext cx="4225080" cy="281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522468" y="5008351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Дедушка и Миша играют в шахматы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68748" t="42896" r="21151" b="37710"/>
          <a:stretch/>
        </p:blipFill>
        <p:spPr>
          <a:xfrm>
            <a:off x="3386034" y="4686036"/>
            <a:ext cx="953225" cy="10294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22" y="1587436"/>
            <a:ext cx="4182058" cy="278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535650" y="5018670"/>
            <a:ext cx="410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Мишка на опушке собирает шишки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748" t="42896" r="21151" b="37710"/>
          <a:stretch/>
        </p:blipFill>
        <p:spPr>
          <a:xfrm>
            <a:off x="3368981" y="4655774"/>
            <a:ext cx="970278" cy="1047900"/>
          </a:xfrm>
          <a:prstGeom prst="rect">
            <a:avLst/>
          </a:prstGeom>
        </p:spPr>
      </p:pic>
      <p:pic>
        <p:nvPicPr>
          <p:cNvPr id="1028" name="Picture 4" descr="Страница 2 | Векторы на тему «Кошка смотрит окно» — скачивайте бесплатные  векторы высокого качества на Freepik |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6640"/>
          <a:stretch/>
        </p:blipFill>
        <p:spPr bwMode="auto">
          <a:xfrm>
            <a:off x="4230421" y="1578612"/>
            <a:ext cx="4252077" cy="277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581124" y="5005792"/>
            <a:ext cx="397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Шустрые мышки смотрят в окошко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81414" t="42896" r="8485" b="37710"/>
          <a:stretch/>
        </p:blipFill>
        <p:spPr>
          <a:xfrm>
            <a:off x="3352141" y="4651938"/>
            <a:ext cx="987118" cy="10660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20" y="1564261"/>
            <a:ext cx="4234879" cy="282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4494333" y="4997904"/>
            <a:ext cx="40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играет с игрушками в комнате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68748" t="42896" r="21151" b="37710"/>
          <a:stretch/>
        </p:blipFill>
        <p:spPr>
          <a:xfrm>
            <a:off x="3351656" y="4651938"/>
            <a:ext cx="984475" cy="1063232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125390" y="4645482"/>
            <a:ext cx="5966460" cy="13048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78" y="2173700"/>
            <a:ext cx="1914908" cy="191490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137810" y="4825818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КОШ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71070" y="4835662"/>
            <a:ext cx="1170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endParaRPr lang="ru-RU" sz="5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28366" y="4819540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89364" y="4831694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59" y="4698254"/>
            <a:ext cx="1216780" cy="12167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25" y="4658288"/>
            <a:ext cx="1216780" cy="12167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23" y="1884614"/>
            <a:ext cx="2222673" cy="222267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162515" y="4840872"/>
            <a:ext cx="1140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endParaRPr lang="ru-RU" sz="5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98011" y="4855915"/>
            <a:ext cx="1140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17630" y="4831694"/>
            <a:ext cx="1813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ДУШ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023679" y="4835662"/>
            <a:ext cx="103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16619" y="4835662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88" y="4727127"/>
            <a:ext cx="1216780" cy="121678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87" y="4686036"/>
            <a:ext cx="1216780" cy="121678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43" y="1789530"/>
            <a:ext cx="2350799" cy="235079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4239743" y="4869224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193749" y="4909282"/>
            <a:ext cx="107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93730" y="4878565"/>
            <a:ext cx="176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РУШ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745572" y="4870131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027260" y="4869224"/>
            <a:ext cx="110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71" y="4740039"/>
            <a:ext cx="1216780" cy="121678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94" y="4708260"/>
            <a:ext cx="1216780" cy="121678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79" y="1217691"/>
            <a:ext cx="5257759" cy="53580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" y="195396"/>
            <a:ext cx="906032" cy="8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  <p:bldP spid="17" grpId="0"/>
      <p:bldP spid="17" grpId="1"/>
      <p:bldP spid="19" grpId="0"/>
      <p:bldP spid="19" grpId="1"/>
      <p:bldP spid="21" grpId="0"/>
      <p:bldP spid="21" grpId="1"/>
      <p:bldP spid="26" grpId="0" animBg="1"/>
      <p:bldP spid="24" grpId="0"/>
      <p:bldP spid="24" grpId="1"/>
      <p:bldP spid="27" grpId="0"/>
      <p:bldP spid="27" grpId="1"/>
      <p:bldP spid="28" grpId="0"/>
      <p:bldP spid="28" grpId="1"/>
      <p:bldP spid="29" grpId="0"/>
      <p:bldP spid="29" grpId="1"/>
      <p:bldP spid="32" grpId="0"/>
      <p:bldP spid="32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C2EA0-FD61-4810-AF08-F9C593444A3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4B0092D-B4AE-46B4-A6C3-59DB0FBF64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D0DC4-A946-47C1-8E9C-EA70AE607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9</cp:revision>
  <dcterms:created xsi:type="dcterms:W3CDTF">2026-01-29T18:34:37Z</dcterms:created>
  <dcterms:modified xsi:type="dcterms:W3CDTF">2026-02-12T21:18:00Z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