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16415-4D6E-8554-C5A1-C170379B8EFC}" v="1" dt="2026-02-11T22:20:30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9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9516415-4D6E-8554-C5A1-C170379B8EFC}"/>
    <pc:docChg chg="modSld">
      <pc:chgData name="" userId="" providerId="" clId="Web-{69516415-4D6E-8554-C5A1-C170379B8EFC}" dt="2026-02-11T22:20:30.675" v="0" actId="14100"/>
      <pc:docMkLst>
        <pc:docMk/>
      </pc:docMkLst>
      <pc:sldChg chg="modSp">
        <pc:chgData name="" userId="" providerId="" clId="Web-{69516415-4D6E-8554-C5A1-C170379B8EFC}" dt="2026-02-11T22:20:30.675" v="0" actId="14100"/>
        <pc:sldMkLst>
          <pc:docMk/>
          <pc:sldMk cId="938773282" sldId="256"/>
        </pc:sldMkLst>
        <pc:picChg chg="mod">
          <ac:chgData name="" userId="" providerId="" clId="Web-{69516415-4D6E-8554-C5A1-C170379B8EFC}" dt="2026-02-11T22:20:30.675" v="0" actId="14100"/>
          <ac:picMkLst>
            <pc:docMk/>
            <pc:sldMk cId="938773282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2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4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6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8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9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6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2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523F-96D0-412A-A25F-B5AA80CA05F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D79-77A3-4362-AB86-E35DE2B24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718706"/>
            <a:ext cx="3682093" cy="36820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725588" y="4801302"/>
            <a:ext cx="4607724" cy="75927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321252"/>
            <a:ext cx="485775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84271" y="4954142"/>
            <a:ext cx="449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Слава на полдник пил молоко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65881" t="38706" r="22751" b="40752"/>
          <a:stretch/>
        </p:blipFill>
        <p:spPr>
          <a:xfrm>
            <a:off x="3720926" y="4738358"/>
            <a:ext cx="900848" cy="915617"/>
          </a:xfrm>
          <a:prstGeom prst="rect">
            <a:avLst/>
          </a:prstGeom>
        </p:spPr>
      </p:pic>
      <p:pic>
        <p:nvPicPr>
          <p:cNvPr id="1030" name="Picture 6" descr="Мультяшный стол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9485"/>
          <a:stretch/>
        </p:blipFill>
        <p:spPr bwMode="auto">
          <a:xfrm>
            <a:off x="4604904" y="1305430"/>
            <a:ext cx="4849092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25" y="1546528"/>
            <a:ext cx="1777077" cy="17770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49012" y="4974271"/>
            <a:ext cx="43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в лукошке лежит клубника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65881" t="38706" r="22751" b="40752"/>
          <a:stretch/>
        </p:blipFill>
        <p:spPr>
          <a:xfrm>
            <a:off x="3728172" y="4750279"/>
            <a:ext cx="893602" cy="908252"/>
          </a:xfrm>
          <a:prstGeom prst="rect">
            <a:avLst/>
          </a:prstGeom>
        </p:spPr>
      </p:pic>
      <p:pic>
        <p:nvPicPr>
          <p:cNvPr id="1034" name="Picture 10" descr="Милый маленький мальчик копает яму на земле лопатой в саду | Премиум векто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041" r="-2108" b="11040"/>
          <a:stretch/>
        </p:blipFill>
        <p:spPr bwMode="auto">
          <a:xfrm>
            <a:off x="4694587" y="1349721"/>
            <a:ext cx="4669724" cy="316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512560" y="4963257"/>
            <a:ext cx="386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Лука копал яму ложкой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79556" t="38706" r="9076" b="40752"/>
          <a:stretch/>
        </p:blipFill>
        <p:spPr>
          <a:xfrm>
            <a:off x="3716464" y="4742706"/>
            <a:ext cx="883209" cy="8976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52" y="1312697"/>
            <a:ext cx="4842194" cy="322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399708" y="4953206"/>
            <a:ext cx="35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Акула плывет за лососем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65881" t="38706" r="22751" b="40752"/>
          <a:stretch/>
        </p:blipFill>
        <p:spPr>
          <a:xfrm>
            <a:off x="3716464" y="4745723"/>
            <a:ext cx="882653" cy="8971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77" y="1313024"/>
            <a:ext cx="4862022" cy="324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389994" y="4950191"/>
            <a:ext cx="327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Лола играла с куклами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65881" t="38706" r="22751" b="40752"/>
          <a:stretch/>
        </p:blipFill>
        <p:spPr>
          <a:xfrm>
            <a:off x="3728778" y="4738026"/>
            <a:ext cx="870339" cy="884608"/>
          </a:xfrm>
          <a:prstGeom prst="rect">
            <a:avLst/>
          </a:prstGeom>
        </p:spPr>
      </p:pic>
      <p:pic>
        <p:nvPicPr>
          <p:cNvPr id="1036" name="Picture 12" descr="Клипарт дупло белки (43 фото)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 b="27569"/>
          <a:stretch/>
        </p:blipFill>
        <p:spPr bwMode="auto">
          <a:xfrm>
            <a:off x="4733951" y="1277004"/>
            <a:ext cx="4599362" cy="328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698844" y="4961989"/>
            <a:ext cx="265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Белка живет в логове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/>
          <a:srcRect l="79881" t="38706" r="8751" b="40752"/>
          <a:stretch/>
        </p:blipFill>
        <p:spPr>
          <a:xfrm>
            <a:off x="3728172" y="4737649"/>
            <a:ext cx="870945" cy="885224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3716464" y="4637294"/>
            <a:ext cx="5915216" cy="11852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0" y="1772913"/>
            <a:ext cx="2412695" cy="241269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48038" y="4726953"/>
            <a:ext cx="109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8633" y="4710944"/>
            <a:ext cx="1630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90522" y="4705963"/>
            <a:ext cx="156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83042" y="4689623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26" y="4478124"/>
            <a:ext cx="1452562" cy="14525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13" y="4462337"/>
            <a:ext cx="1452562" cy="14525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91" y="1479736"/>
            <a:ext cx="3276263" cy="327626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049394" y="4689623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12225" y="4715925"/>
            <a:ext cx="1114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42936" y="4705963"/>
            <a:ext cx="105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995310" y="4689623"/>
            <a:ext cx="121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095937" y="4689623"/>
            <a:ext cx="117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89" y="4469885"/>
            <a:ext cx="1452562" cy="14525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5" y="4443929"/>
            <a:ext cx="1452562" cy="14525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53" y="1460639"/>
            <a:ext cx="2149565" cy="287515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660310" y="4709428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828707" y="4691139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11584" y="4693643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08189" y="4699996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562814" y="4681319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61" y="4503642"/>
            <a:ext cx="1452562" cy="145256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93" y="4432656"/>
            <a:ext cx="1452562" cy="1452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313309"/>
            <a:ext cx="691212" cy="631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3" y="458017"/>
            <a:ext cx="5903058" cy="59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6" grpId="0"/>
      <p:bldP spid="16" grpId="1"/>
      <p:bldP spid="18" grpId="0" build="allAtOnce"/>
      <p:bldP spid="22" grpId="0" build="allAtOnce"/>
      <p:bldP spid="23" grpId="0"/>
      <p:bldP spid="23" grpId="1"/>
      <p:bldP spid="34" grpId="0" animBg="1"/>
      <p:bldP spid="26" grpId="0" build="allAtOnce"/>
      <p:bldP spid="28" grpId="0"/>
      <p:bldP spid="28" grpId="1"/>
      <p:bldP spid="29" grpId="0"/>
      <p:bldP spid="29" grpId="1"/>
      <p:bldP spid="31" grpId="0"/>
      <p:bldP spid="31" grpId="1"/>
      <p:bldP spid="37" grpId="0"/>
      <p:bldP spid="37" grpId="1"/>
      <p:bldP spid="38" grpId="0"/>
      <p:bldP spid="38" grpId="1"/>
      <p:bldP spid="39" grpId="0" build="allAtOnce"/>
      <p:bldP spid="40" grpId="0"/>
      <p:bldP spid="40" grpId="1"/>
      <p:bldP spid="43" grpId="0"/>
      <p:bldP spid="43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F1A33-B5B2-429C-9A1E-FCA14878314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84CB542-F73D-49E4-AFA4-0A7AF6765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D6BDA-904E-4AA2-89D8-0B754B8C9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10</cp:revision>
  <dcterms:created xsi:type="dcterms:W3CDTF">2026-01-28T13:45:21Z</dcterms:created>
  <dcterms:modified xsi:type="dcterms:W3CDTF">2026-02-11T22:20:30Z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