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8189001" y="1458191"/>
            <a:ext cx="3839056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4064" y="4815051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2382" y="4047488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4064" y="5592930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7707" y="5600117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33929" y="4882052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0834" y="4817048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30802" y="5620609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7707" y="4040301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11233929" y="4251195"/>
            <a:ext cx="723727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10838973" y="2914477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83E1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10451755" y="176897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9358973" y="1876113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8529324" y="2521610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9976415" y="30004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8486261" y="4433839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9033798" y="545073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8688360" y="3480682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04" y="4134377"/>
            <a:ext cx="2291647" cy="22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E6F196-6461-4E65-907E-CCC614AD5198}"/>
</file>

<file path=customXml/itemProps2.xml><?xml version="1.0" encoding="utf-8"?>
<ds:datastoreItem xmlns:ds="http://schemas.openxmlformats.org/officeDocument/2006/customXml" ds:itemID="{D8695039-D015-49BC-B24A-0FB9EC6F2153}"/>
</file>

<file path=customXml/itemProps3.xml><?xml version="1.0" encoding="utf-8"?>
<ds:datastoreItem xmlns:ds="http://schemas.openxmlformats.org/officeDocument/2006/customXml" ds:itemID="{4BB13F3B-8715-41DF-B719-96813385C61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9</cp:revision>
  <dcterms:created xsi:type="dcterms:W3CDTF">2026-02-04T14:13:36Z</dcterms:created>
  <dcterms:modified xsi:type="dcterms:W3CDTF">2026-02-04T15:49:23Z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