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44750" y="78650"/>
            <a:ext cx="7213600" cy="6700700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21" y="6996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48" y="86511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74" y="54624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26" y="73984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61" y="58324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00" y="72625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14416" y="2951430"/>
            <a:ext cx="946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</a:p>
          <a:p>
            <a:pPr algn="ctr"/>
            <a:r>
              <a:rPr lang="ru-UA" sz="4000" b="1" dirty="0"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65" y="286175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48" y="311985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ГІ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26" y="295323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67" y="307543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ГУ</a:t>
            </a:r>
          </a:p>
          <a:p>
            <a:pPr algn="ctr"/>
            <a:r>
              <a:rPr lang="ru-UA" sz="3600" b="1" dirty="0"/>
              <a:t>ГА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516695" y="5184323"/>
            <a:ext cx="97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ГІ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35" y="5041115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73" y="519117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61" y="295143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63" y="315303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30" y="4947152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37" y="5207502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30" y="511468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76184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F1675B8-C3FD-4062-A45A-514AA8603EF2}"/>
</file>

<file path=customXml/itemProps2.xml><?xml version="1.0" encoding="utf-8"?>
<ds:datastoreItem xmlns:ds="http://schemas.openxmlformats.org/officeDocument/2006/customXml" ds:itemID="{FD017AF1-CA73-456A-B06A-E7FE50879807}"/>
</file>

<file path=customXml/itemProps3.xml><?xml version="1.0" encoding="utf-8"?>
<ds:datastoreItem xmlns:ds="http://schemas.openxmlformats.org/officeDocument/2006/customXml" ds:itemID="{B31F5C37-058A-44EC-AFA8-86DDFBF9DB8F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7</cp:revision>
  <dcterms:created xsi:type="dcterms:W3CDTF">2025-11-29T19:18:37Z</dcterms:created>
  <dcterms:modified xsi:type="dcterms:W3CDTF">2026-02-04T09:44:16Z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